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72" r:id="rId6"/>
    <p:sldId id="264" r:id="rId7"/>
    <p:sldId id="273" r:id="rId8"/>
    <p:sldId id="274" r:id="rId9"/>
    <p:sldId id="260" r:id="rId10"/>
    <p:sldId id="262" r:id="rId11"/>
    <p:sldId id="263" r:id="rId12"/>
    <p:sldId id="269" r:id="rId13"/>
    <p:sldId id="270" r:id="rId14"/>
    <p:sldId id="265" r:id="rId15"/>
    <p:sldId id="275" r:id="rId16"/>
    <p:sldId id="276" r:id="rId17"/>
    <p:sldId id="267" r:id="rId18"/>
    <p:sldId id="268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CL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Daniel Arancibia</a:t>
          </a:r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Desarrollador Back-</a:t>
          </a:r>
          <a:r>
            <a:rPr lang="es-MX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s-CL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Mauricio Villarroel</a:t>
          </a:r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99FF0D0F-282A-4030-9AF5-3B7621881539}">
      <dgm:prSet phldrT="[Texto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Gervasio Herrera</a:t>
          </a:r>
          <a:endParaRPr lang="es-CL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6F315C-C500-49D7-B443-1D58BD48589A}" type="parTrans" cxnId="{4FE7AF63-70AC-4ED4-8BFB-DCB2408F3318}">
      <dgm:prSet/>
      <dgm:spPr/>
      <dgm:t>
        <a:bodyPr/>
        <a:lstStyle/>
        <a:p>
          <a:endParaRPr lang="es-CL"/>
        </a:p>
      </dgm:t>
    </dgm:pt>
    <dgm:pt modelId="{1CCC8D2D-CD28-4814-B055-28ABD65CA276}" type="sibTrans" cxnId="{4FE7AF63-70AC-4ED4-8BFB-DCB2408F3318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Desarrollo de las mecánicas del videojuego, documentación</a:t>
          </a:r>
          <a:r>
            <a:rPr lang="es-MX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lver Charm Duo" pitchFamily="50" charset="0"/>
            </a:rPr>
            <a:t>.</a:t>
          </a:r>
          <a:endParaRPr lang="es-CL" sz="25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ilver Charm Duo" pitchFamily="50" charset="0"/>
          </a:endParaRPr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A2BD12B5-7AB5-4859-B57E-1E77C0ED35DF}">
      <dgm:prSet phldrT="[Texto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Desarrollador Front-</a:t>
          </a:r>
          <a:r>
            <a:rPr lang="es-MX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s-CL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EEEEB1-B116-40C6-8142-8F938AF38B0B}" type="sibTrans" cxnId="{D5771F2D-99A4-4884-A896-FA1E2DEFDD88}">
      <dgm:prSet/>
      <dgm:spPr/>
      <dgm:t>
        <a:bodyPr/>
        <a:lstStyle/>
        <a:p>
          <a:endParaRPr lang="es-CL"/>
        </a:p>
      </dgm:t>
    </dgm:pt>
    <dgm:pt modelId="{AC7F7F07-A811-4CCD-BBFE-DAA4D1F5EE40}" type="parTrans" cxnId="{D5771F2D-99A4-4884-A896-FA1E2DEFDD88}">
      <dgm:prSet/>
      <dgm:spPr/>
      <dgm:t>
        <a:bodyPr/>
        <a:lstStyle/>
        <a:p>
          <a:endParaRPr lang="es-CL"/>
        </a:p>
      </dgm:t>
    </dgm:pt>
    <dgm:pt modelId="{D546635F-000B-49DF-BB26-293CCA777400}">
      <dgm:prSet phldrT="[Texto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Desarrollo de interfaz UI/UX, documentación.</a:t>
          </a:r>
          <a:endParaRPr lang="es-CL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1A0825-9EDF-4B9A-B345-1B486D914AD4}" type="sibTrans" cxnId="{AC0A7FF3-EEC4-470A-823E-BF7AF1556A99}">
      <dgm:prSet/>
      <dgm:spPr/>
      <dgm:t>
        <a:bodyPr/>
        <a:lstStyle/>
        <a:p>
          <a:endParaRPr lang="es-CL"/>
        </a:p>
      </dgm:t>
    </dgm:pt>
    <dgm:pt modelId="{5437D343-BECF-4620-B6C7-7088D8BBD91B}" type="parTrans" cxnId="{AC0A7FF3-EEC4-470A-823E-BF7AF1556A99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Desarrollador Back-</a:t>
          </a:r>
          <a:r>
            <a:rPr lang="es-MX" sz="20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s-CL" sz="20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Desarrollo de las mecánicas del videojuego, documentación</a:t>
          </a:r>
          <a:r>
            <a:rPr lang="es-MX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lver Charm Duo" pitchFamily="50" charset="0"/>
            </a:rPr>
            <a:t>.</a:t>
          </a:r>
          <a:endParaRPr lang="es-CL" sz="25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ilver Charm Duo" pitchFamily="50" charset="0"/>
          </a:endParaRPr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3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3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3"/>
      <dgm:spPr/>
    </dgm:pt>
    <dgm:pt modelId="{3F97C059-D720-4D48-953F-B84D04D0BF79}" type="pres">
      <dgm:prSet presAssocID="{02A34BC0-F8BA-4A89-87A4-4F20079DFD06}" presName="img" presStyleLbl="fgImgPlace1" presStyleIdx="1" presStyleCnt="3" custScaleY="109227"/>
      <dgm:spPr>
        <a:blipFill>
          <a:blip xmlns:r="http://schemas.openxmlformats.org/officeDocument/2006/relationships" r:embed="rId2"/>
          <a:srcRect/>
          <a:stretch>
            <a:fillRect t="-64000" b="-64000"/>
          </a:stretch>
        </a:blipFill>
      </dgm:spPr>
    </dgm:pt>
    <dgm:pt modelId="{CFFDF23F-D296-4CDF-8EE4-8A672559E207}" type="pres">
      <dgm:prSet presAssocID="{02A34BC0-F8BA-4A89-87A4-4F20079DFD06}" presName="text" presStyleLbl="node1" presStyleIdx="1" presStyleCnt="3">
        <dgm:presLayoutVars>
          <dgm:bulletEnabled val="1"/>
        </dgm:presLayoutVars>
      </dgm:prSet>
      <dgm:spPr/>
    </dgm:pt>
    <dgm:pt modelId="{40453781-DACE-4118-ADC4-2B966E9374E5}" type="pres">
      <dgm:prSet presAssocID="{44AB630E-CD8B-4223-9F51-5EEE4E054B0A}" presName="spacer" presStyleCnt="0"/>
      <dgm:spPr/>
    </dgm:pt>
    <dgm:pt modelId="{536722F8-2BA5-41A1-87DF-BBB1AF7DCA80}" type="pres">
      <dgm:prSet presAssocID="{99FF0D0F-282A-4030-9AF5-3B7621881539}" presName="comp" presStyleCnt="0"/>
      <dgm:spPr/>
    </dgm:pt>
    <dgm:pt modelId="{F36F4ED1-B414-46B8-A8C5-C0FB11F5CFBC}" type="pres">
      <dgm:prSet presAssocID="{99FF0D0F-282A-4030-9AF5-3B7621881539}" presName="box" presStyleLbl="node1" presStyleIdx="2" presStyleCnt="3"/>
      <dgm:spPr/>
    </dgm:pt>
    <dgm:pt modelId="{7C6A764B-C67C-494C-B90E-7B3C3DDE54A4}" type="pres">
      <dgm:prSet presAssocID="{99FF0D0F-282A-4030-9AF5-3B7621881539}" presName="img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20000" b="-20000"/>
          </a:stretch>
        </a:blipFill>
      </dgm:spPr>
    </dgm:pt>
    <dgm:pt modelId="{0E12AD21-08CC-4736-A269-DD5234F9D874}" type="pres">
      <dgm:prSet presAssocID="{99FF0D0F-282A-4030-9AF5-3B7621881539}" presName="text" presStyleLbl="node1" presStyleIdx="2" presStyleCnt="3">
        <dgm:presLayoutVars>
          <dgm:bulletEnabled val="1"/>
        </dgm:presLayoutVars>
      </dgm:prSet>
      <dgm:spPr/>
    </dgm:pt>
  </dgm:ptLst>
  <dgm:cxnLst>
    <dgm:cxn modelId="{399BD705-2380-48A3-9C48-1D49A5A32D61}" type="presOf" srcId="{2E221207-005F-49CB-81E1-6D036D64322B}" destId="{52D125D2-FCA7-4A2D-AB39-B6BD54F251F2}" srcOrd="1" destOrd="2" presId="urn:microsoft.com/office/officeart/2005/8/layout/vList4"/>
    <dgm:cxn modelId="{D2B94F0C-C779-4AC1-87E4-35116A3DED02}" type="presOf" srcId="{78BFB295-8F5D-4286-B72B-79142F8F0E13}" destId="{54FC4CB6-0791-48D3-B2C5-2E99B8AFCFF7}" srcOrd="0" destOrd="0" presId="urn:microsoft.com/office/officeart/2005/8/layout/vList4"/>
    <dgm:cxn modelId="{D5771F2D-99A4-4884-A896-FA1E2DEFDD88}" srcId="{99FF0D0F-282A-4030-9AF5-3B7621881539}" destId="{A2BD12B5-7AB5-4859-B57E-1E77C0ED35DF}" srcOrd="0" destOrd="0" parTransId="{AC7F7F07-A811-4CCD-BBFE-DAA4D1F5EE40}" sibTransId="{35EEEEB1-B116-40C6-8142-8F938AF38B0B}"/>
    <dgm:cxn modelId="{3A21ED2D-BFFE-4942-BD04-AB5B9DC419E5}" type="presOf" srcId="{99FF0D0F-282A-4030-9AF5-3B7621881539}" destId="{F36F4ED1-B414-46B8-A8C5-C0FB11F5CFBC}" srcOrd="0" destOrd="0" presId="urn:microsoft.com/office/officeart/2005/8/layout/vList4"/>
    <dgm:cxn modelId="{A6E20436-8EF1-4FFF-9C29-AC69BF1D5C4A}" type="presOf" srcId="{02A34BC0-F8BA-4A89-87A4-4F20079DFD06}" destId="{39AFE128-ACF6-44CA-B18B-64F5782CF210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040FC75B-63D6-4205-A996-7A824AA266CE}" type="presOf" srcId="{A2BD12B5-7AB5-4859-B57E-1E77C0ED35DF}" destId="{0E12AD21-08CC-4736-A269-DD5234F9D874}" srcOrd="1" destOrd="1" presId="urn:microsoft.com/office/officeart/2005/8/layout/vList4"/>
    <dgm:cxn modelId="{22F3405C-AB8E-4AC3-A83C-C551BA0831ED}" type="presOf" srcId="{55A2A9EB-4C26-43C3-B721-D475B10BC39B}" destId="{39AFE128-ACF6-44CA-B18B-64F5782CF210}" srcOrd="0" destOrd="2" presId="urn:microsoft.com/office/officeart/2005/8/layout/vList4"/>
    <dgm:cxn modelId="{7E8FC05E-FE02-4336-B1F8-3EAA05519A49}" type="presOf" srcId="{D868444B-AE34-4422-A6A5-1F7D392D0C20}" destId="{54FC4CB6-0791-48D3-B2C5-2E99B8AFCFF7}" srcOrd="0" destOrd="1" presId="urn:microsoft.com/office/officeart/2005/8/layout/vList4"/>
    <dgm:cxn modelId="{4FE7AF63-70AC-4ED4-8BFB-DCB2408F3318}" srcId="{BE45140C-C326-4DAA-A267-498AD5117D68}" destId="{99FF0D0F-282A-4030-9AF5-3B7621881539}" srcOrd="2" destOrd="0" parTransId="{A86F315C-C500-49D7-B443-1D58BD48589A}" sibTransId="{1CCC8D2D-CD28-4814-B055-28ABD65CA276}"/>
    <dgm:cxn modelId="{3F2A6752-A5BB-4F63-B720-93C45E0B4F56}" type="presOf" srcId="{D546635F-000B-49DF-BB26-293CCA777400}" destId="{F36F4ED1-B414-46B8-A8C5-C0FB11F5CFBC}" srcOrd="0" destOrd="2" presId="urn:microsoft.com/office/officeart/2005/8/layout/vList4"/>
    <dgm:cxn modelId="{DC02AD53-682D-464B-9D09-C1B6DCD5AFB0}" type="presOf" srcId="{55A2A9EB-4C26-43C3-B721-D475B10BC39B}" destId="{CFFDF23F-D296-4CDF-8EE4-8A672559E207}" srcOrd="1" destOrd="2" presId="urn:microsoft.com/office/officeart/2005/8/layout/vList4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FBEF4C9A-E5D4-462C-B35F-96C87426BEAB}" type="presOf" srcId="{A2BD12B5-7AB5-4859-B57E-1E77C0ED35DF}" destId="{F36F4ED1-B414-46B8-A8C5-C0FB11F5CFBC}" srcOrd="0" destOrd="1" presId="urn:microsoft.com/office/officeart/2005/8/layout/vList4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ECFD91A4-F44F-4C84-8B25-37DA0B249A1F}" type="presOf" srcId="{78BFB295-8F5D-4286-B72B-79142F8F0E13}" destId="{52D125D2-FCA7-4A2D-AB39-B6BD54F251F2}" srcOrd="1" destOrd="0" presId="urn:microsoft.com/office/officeart/2005/8/layout/vList4"/>
    <dgm:cxn modelId="{67DE09B5-392E-4661-A7AE-A0572D63DA68}" type="presOf" srcId="{99FF0D0F-282A-4030-9AF5-3B7621881539}" destId="{0E12AD21-08CC-4736-A269-DD5234F9D874}" srcOrd="1" destOrd="0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FE5360C5-555C-42B2-9E63-16D2D46F21B1}" type="presOf" srcId="{D868444B-AE34-4422-A6A5-1F7D392D0C20}" destId="{52D125D2-FCA7-4A2D-AB39-B6BD54F251F2}" srcOrd="1" destOrd="1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B0C181C9-77EB-4775-B9E6-C6CBDA60E6EB}" type="presOf" srcId="{EA3B2395-55AF-495E-9D6B-329D2886612F}" destId="{CFFDF23F-D296-4CDF-8EE4-8A672559E207}" srcOrd="1" destOrd="1" presId="urn:microsoft.com/office/officeart/2005/8/layout/vList4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D1C04ECF-982A-425F-B2B1-9CF15BCEB83B}" type="presOf" srcId="{D546635F-000B-49DF-BB26-293CCA777400}" destId="{0E12AD21-08CC-4736-A269-DD5234F9D874}" srcOrd="1" destOrd="2" presId="urn:microsoft.com/office/officeart/2005/8/layout/vList4"/>
    <dgm:cxn modelId="{22A4C7D2-C14A-4622-8C4E-3FE51F50DCC3}" type="presOf" srcId="{02A34BC0-F8BA-4A89-87A4-4F20079DFD06}" destId="{CFFDF23F-D296-4CDF-8EE4-8A672559E207}" srcOrd="1" destOrd="0" presId="urn:microsoft.com/office/officeart/2005/8/layout/vList4"/>
    <dgm:cxn modelId="{A70C9FD5-2935-4C81-937A-B6C05F5E54BA}" type="presOf" srcId="{2E221207-005F-49CB-81E1-6D036D64322B}" destId="{54FC4CB6-0791-48D3-B2C5-2E99B8AFCFF7}" srcOrd="0" destOrd="2" presId="urn:microsoft.com/office/officeart/2005/8/layout/vList4"/>
    <dgm:cxn modelId="{AC0A7FF3-EEC4-470A-823E-BF7AF1556A99}" srcId="{99FF0D0F-282A-4030-9AF5-3B7621881539}" destId="{D546635F-000B-49DF-BB26-293CCA777400}" srcOrd="1" destOrd="0" parTransId="{5437D343-BECF-4620-B6C7-7088D8BBD91B}" sibTransId="{B01A0825-9EDF-4B9A-B345-1B486D914AD4}"/>
    <dgm:cxn modelId="{7ABE08FD-4ED4-44FB-BFBA-794B6C5FA813}" type="presOf" srcId="{EA3B2395-55AF-495E-9D6B-329D2886612F}" destId="{39AFE128-ACF6-44CA-B18B-64F5782CF210}" srcOrd="0" destOrd="1" presId="urn:microsoft.com/office/officeart/2005/8/layout/vList4"/>
    <dgm:cxn modelId="{DA463EE6-78DB-4E59-8099-EBA029F401B0}" type="presParOf" srcId="{6E1E561E-88C1-49C6-A3F7-DE4B9AD43273}" destId="{F70979D0-5925-4EC3-AD84-986E0EC7B0D8}" srcOrd="0" destOrd="0" presId="urn:microsoft.com/office/officeart/2005/8/layout/vList4"/>
    <dgm:cxn modelId="{2FE346D7-6685-4BD0-9465-988681234E35}" type="presParOf" srcId="{F70979D0-5925-4EC3-AD84-986E0EC7B0D8}" destId="{54FC4CB6-0791-48D3-B2C5-2E99B8AFCFF7}" srcOrd="0" destOrd="0" presId="urn:microsoft.com/office/officeart/2005/8/layout/vList4"/>
    <dgm:cxn modelId="{3671DC51-8308-4E14-B210-C8528BB18500}" type="presParOf" srcId="{F70979D0-5925-4EC3-AD84-986E0EC7B0D8}" destId="{9A7E2690-DE9C-4572-9BE5-B8C9A3B8BBB3}" srcOrd="1" destOrd="0" presId="urn:microsoft.com/office/officeart/2005/8/layout/vList4"/>
    <dgm:cxn modelId="{36512CCB-6AF4-4E79-94F2-3EAFE5E8BC48}" type="presParOf" srcId="{F70979D0-5925-4EC3-AD84-986E0EC7B0D8}" destId="{52D125D2-FCA7-4A2D-AB39-B6BD54F251F2}" srcOrd="2" destOrd="0" presId="urn:microsoft.com/office/officeart/2005/8/layout/vList4"/>
    <dgm:cxn modelId="{ECC56BF9-E938-422B-98CD-A358ACD6F8DC}" type="presParOf" srcId="{6E1E561E-88C1-49C6-A3F7-DE4B9AD43273}" destId="{E95CA29D-745B-40BA-93B6-BB607C99A2CE}" srcOrd="1" destOrd="0" presId="urn:microsoft.com/office/officeart/2005/8/layout/vList4"/>
    <dgm:cxn modelId="{158F6488-FF9D-4053-8FD1-E0DD5F22ECAD}" type="presParOf" srcId="{6E1E561E-88C1-49C6-A3F7-DE4B9AD43273}" destId="{41A67AC8-1DD7-4AB7-96A3-87B24035E3FA}" srcOrd="2" destOrd="0" presId="urn:microsoft.com/office/officeart/2005/8/layout/vList4"/>
    <dgm:cxn modelId="{236FF4A9-4957-4F7A-A24B-795FE34BEEFD}" type="presParOf" srcId="{41A67AC8-1DD7-4AB7-96A3-87B24035E3FA}" destId="{39AFE128-ACF6-44CA-B18B-64F5782CF210}" srcOrd="0" destOrd="0" presId="urn:microsoft.com/office/officeart/2005/8/layout/vList4"/>
    <dgm:cxn modelId="{5BD15FCC-0B87-4D85-98EC-9D897E4655EE}" type="presParOf" srcId="{41A67AC8-1DD7-4AB7-96A3-87B24035E3FA}" destId="{3F97C059-D720-4D48-953F-B84D04D0BF79}" srcOrd="1" destOrd="0" presId="urn:microsoft.com/office/officeart/2005/8/layout/vList4"/>
    <dgm:cxn modelId="{3156CEE4-28C8-4C16-85AC-EE6796DAD482}" type="presParOf" srcId="{41A67AC8-1DD7-4AB7-96A3-87B24035E3FA}" destId="{CFFDF23F-D296-4CDF-8EE4-8A672559E207}" srcOrd="2" destOrd="0" presId="urn:microsoft.com/office/officeart/2005/8/layout/vList4"/>
    <dgm:cxn modelId="{C9CD1524-D5D2-47DD-A731-469F83B73691}" type="presParOf" srcId="{6E1E561E-88C1-49C6-A3F7-DE4B9AD43273}" destId="{40453781-DACE-4118-ADC4-2B966E9374E5}" srcOrd="3" destOrd="0" presId="urn:microsoft.com/office/officeart/2005/8/layout/vList4"/>
    <dgm:cxn modelId="{D2619F68-F71E-4DB7-B3E4-C0C69EDAA7FE}" type="presParOf" srcId="{6E1E561E-88C1-49C6-A3F7-DE4B9AD43273}" destId="{536722F8-2BA5-41A1-87DF-BBB1AF7DCA80}" srcOrd="4" destOrd="0" presId="urn:microsoft.com/office/officeart/2005/8/layout/vList4"/>
    <dgm:cxn modelId="{AFABECF8-EB39-4A9E-BB52-4A457A2CDD0A}" type="presParOf" srcId="{536722F8-2BA5-41A1-87DF-BBB1AF7DCA80}" destId="{F36F4ED1-B414-46B8-A8C5-C0FB11F5CFBC}" srcOrd="0" destOrd="0" presId="urn:microsoft.com/office/officeart/2005/8/layout/vList4"/>
    <dgm:cxn modelId="{F3A74078-C1EC-4C6F-B1ED-565182E04087}" type="presParOf" srcId="{536722F8-2BA5-41A1-87DF-BBB1AF7DCA80}" destId="{7C6A764B-C67C-494C-B90E-7B3C3DDE54A4}" srcOrd="1" destOrd="0" presId="urn:microsoft.com/office/officeart/2005/8/layout/vList4"/>
    <dgm:cxn modelId="{1973AF99-46F9-4317-B911-25815C189087}" type="presParOf" srcId="{536722F8-2BA5-41A1-87DF-BBB1AF7DCA80}" destId="{0E12AD21-08CC-4736-A269-DD5234F9D87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E0288F-AB91-4E5E-83D6-89488C7FAED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5A1762-2C5F-4D64-8C15-ECC1D3AE0871}">
      <dgm:prSet/>
      <dgm:spPr/>
      <dgm:t>
        <a:bodyPr/>
        <a:lstStyle/>
        <a:p>
          <a:r>
            <a:rPr lang="es-C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Diseñar e Implementar la Arquitectura del Juego: Crear una estructura técnica que soporte el videojuego en múltiples plataformas, garantizando estabilidad, escalabilidad y rendimiento.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183154-0C5C-456D-A75D-36315DF72B9E}" type="parTrans" cxnId="{1ADF313F-85C0-4207-A83D-194FD500CBCD}">
      <dgm:prSet/>
      <dgm:spPr/>
      <dgm:t>
        <a:bodyPr/>
        <a:lstStyle/>
        <a:p>
          <a:endParaRPr lang="en-US"/>
        </a:p>
      </dgm:t>
    </dgm:pt>
    <dgm:pt modelId="{8B70BFCE-2DFB-49BE-98F9-7CD7502E6965}" type="sibTrans" cxnId="{1ADF313F-85C0-4207-A83D-194FD500CBCD}">
      <dgm:prSet/>
      <dgm:spPr/>
      <dgm:t>
        <a:bodyPr/>
        <a:lstStyle/>
        <a:p>
          <a:endParaRPr lang="en-US"/>
        </a:p>
      </dgm:t>
    </dgm:pt>
    <dgm:pt modelId="{B8E6E490-5277-45BC-AA70-3CBD9408A798}">
      <dgm:prSet/>
      <dgm:spPr/>
      <dgm:t>
        <a:bodyPr/>
        <a:lstStyle/>
        <a:p>
          <a:r>
            <a:rPr lang="es-C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Desarrollar el Sistema de Juego de Cartas: Implementar mecánicas de juego con cartas que tengan diferentes habilidades y estrategias para una experiencia equilibrada y atractiva.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A2C028-2BD0-4348-BB4E-01A5415CC5BB}" type="parTrans" cxnId="{8D12E3CD-FE6F-4A73-923F-65F36702954D}">
      <dgm:prSet/>
      <dgm:spPr/>
      <dgm:t>
        <a:bodyPr/>
        <a:lstStyle/>
        <a:p>
          <a:endParaRPr lang="en-US"/>
        </a:p>
      </dgm:t>
    </dgm:pt>
    <dgm:pt modelId="{B8648ED9-F578-4F7E-AE74-FB6E2BF99E0B}" type="sibTrans" cxnId="{8D12E3CD-FE6F-4A73-923F-65F36702954D}">
      <dgm:prSet/>
      <dgm:spPr/>
      <dgm:t>
        <a:bodyPr/>
        <a:lstStyle/>
        <a:p>
          <a:endParaRPr lang="en-US"/>
        </a:p>
      </dgm:t>
    </dgm:pt>
    <dgm:pt modelId="{06BB0ADD-EA9A-4788-A797-A6AA2596D1AE}">
      <dgm:prSet/>
      <dgm:spPr/>
      <dgm:t>
        <a:bodyPr/>
        <a:lstStyle/>
        <a:p>
          <a:r>
            <a:rPr lang="es-C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Optimizar la Experiencia de Usuario en Diversos Dispositivos: Asegurar una experiencia fluida en </a:t>
          </a:r>
          <a:r>
            <a:rPr lang="es-CL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PC’s</a:t>
          </a:r>
          <a:r>
            <a:rPr lang="es-C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mediante pruebas y ajustes continuos en la interfaz y el rendimiento.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A7AF22-FE73-4588-B67C-45A7FC1991F2}" type="parTrans" cxnId="{054DD71D-35A8-404B-96EF-90DD58D0ECCD}">
      <dgm:prSet/>
      <dgm:spPr/>
      <dgm:t>
        <a:bodyPr/>
        <a:lstStyle/>
        <a:p>
          <a:endParaRPr lang="en-US"/>
        </a:p>
      </dgm:t>
    </dgm:pt>
    <dgm:pt modelId="{19845E51-10BC-409A-B3A8-A368D2C876D9}" type="sibTrans" cxnId="{054DD71D-35A8-404B-96EF-90DD58D0ECCD}">
      <dgm:prSet/>
      <dgm:spPr/>
      <dgm:t>
        <a:bodyPr/>
        <a:lstStyle/>
        <a:p>
          <a:endParaRPr lang="en-US"/>
        </a:p>
      </dgm:t>
    </dgm:pt>
    <dgm:pt modelId="{5B1916D2-1674-4E1A-8FB0-5EA55FA65FC0}">
      <dgm:prSet/>
      <dgm:spPr/>
      <dgm:t>
        <a:bodyPr/>
        <a:lstStyle/>
        <a:p>
          <a:r>
            <a:rPr lang="es-C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Desarrollar y Mantener el Contenido del Juego: Crear contenido como cartas, diseño del campo de juego y diseño de la interfaz gráfica (GUI).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B683326-02FE-4D34-8DBD-BCAE413E51D8}" type="parTrans" cxnId="{094698FD-F7DA-4E3F-9A7F-ABF4E90DA009}">
      <dgm:prSet/>
      <dgm:spPr/>
      <dgm:t>
        <a:bodyPr/>
        <a:lstStyle/>
        <a:p>
          <a:endParaRPr lang="en-US"/>
        </a:p>
      </dgm:t>
    </dgm:pt>
    <dgm:pt modelId="{2FAC6AA8-A602-4CF0-B530-02F81BBD60ED}" type="sibTrans" cxnId="{094698FD-F7DA-4E3F-9A7F-ABF4E90DA009}">
      <dgm:prSet/>
      <dgm:spPr/>
      <dgm:t>
        <a:bodyPr/>
        <a:lstStyle/>
        <a:p>
          <a:endParaRPr lang="en-US"/>
        </a:p>
      </dgm:t>
    </dgm:pt>
    <dgm:pt modelId="{7BADB97E-5056-4428-A4D8-634DAB3DEF2C}" type="pres">
      <dgm:prSet presAssocID="{25E0288F-AB91-4E5E-83D6-89488C7FAEDF}" presName="outerComposite" presStyleCnt="0">
        <dgm:presLayoutVars>
          <dgm:chMax val="5"/>
          <dgm:dir/>
          <dgm:resizeHandles val="exact"/>
        </dgm:presLayoutVars>
      </dgm:prSet>
      <dgm:spPr/>
    </dgm:pt>
    <dgm:pt modelId="{8DE4B1FB-B893-49D9-BB3A-0B8007BB8DBD}" type="pres">
      <dgm:prSet presAssocID="{25E0288F-AB91-4E5E-83D6-89488C7FAEDF}" presName="dummyMaxCanvas" presStyleCnt="0">
        <dgm:presLayoutVars/>
      </dgm:prSet>
      <dgm:spPr/>
    </dgm:pt>
    <dgm:pt modelId="{4E733D27-B525-4514-BD2B-A2F48D68889F}" type="pres">
      <dgm:prSet presAssocID="{25E0288F-AB91-4E5E-83D6-89488C7FAEDF}" presName="FourNodes_1" presStyleLbl="node1" presStyleIdx="0" presStyleCnt="4">
        <dgm:presLayoutVars>
          <dgm:bulletEnabled val="1"/>
        </dgm:presLayoutVars>
      </dgm:prSet>
      <dgm:spPr/>
    </dgm:pt>
    <dgm:pt modelId="{D3BB1C27-2661-4B57-A6A8-9A2D460114E5}" type="pres">
      <dgm:prSet presAssocID="{25E0288F-AB91-4E5E-83D6-89488C7FAEDF}" presName="FourNodes_2" presStyleLbl="node1" presStyleIdx="1" presStyleCnt="4">
        <dgm:presLayoutVars>
          <dgm:bulletEnabled val="1"/>
        </dgm:presLayoutVars>
      </dgm:prSet>
      <dgm:spPr/>
    </dgm:pt>
    <dgm:pt modelId="{58C9EE20-4C62-43CB-8EAD-31E90993E4E4}" type="pres">
      <dgm:prSet presAssocID="{25E0288F-AB91-4E5E-83D6-89488C7FAEDF}" presName="FourNodes_3" presStyleLbl="node1" presStyleIdx="2" presStyleCnt="4">
        <dgm:presLayoutVars>
          <dgm:bulletEnabled val="1"/>
        </dgm:presLayoutVars>
      </dgm:prSet>
      <dgm:spPr/>
    </dgm:pt>
    <dgm:pt modelId="{8E49AE9B-FE8A-4E52-A817-95CACEE73A25}" type="pres">
      <dgm:prSet presAssocID="{25E0288F-AB91-4E5E-83D6-89488C7FAEDF}" presName="FourNodes_4" presStyleLbl="node1" presStyleIdx="3" presStyleCnt="4">
        <dgm:presLayoutVars>
          <dgm:bulletEnabled val="1"/>
        </dgm:presLayoutVars>
      </dgm:prSet>
      <dgm:spPr/>
    </dgm:pt>
    <dgm:pt modelId="{EC102837-4E72-40AF-9A9A-B35BA6DFB252}" type="pres">
      <dgm:prSet presAssocID="{25E0288F-AB91-4E5E-83D6-89488C7FAEDF}" presName="FourConn_1-2" presStyleLbl="fgAccFollowNode1" presStyleIdx="0" presStyleCnt="3">
        <dgm:presLayoutVars>
          <dgm:bulletEnabled val="1"/>
        </dgm:presLayoutVars>
      </dgm:prSet>
      <dgm:spPr/>
    </dgm:pt>
    <dgm:pt modelId="{6E6559E3-1074-4164-95F9-DB951E006E62}" type="pres">
      <dgm:prSet presAssocID="{25E0288F-AB91-4E5E-83D6-89488C7FAEDF}" presName="FourConn_2-3" presStyleLbl="fgAccFollowNode1" presStyleIdx="1" presStyleCnt="3">
        <dgm:presLayoutVars>
          <dgm:bulletEnabled val="1"/>
        </dgm:presLayoutVars>
      </dgm:prSet>
      <dgm:spPr/>
    </dgm:pt>
    <dgm:pt modelId="{BF4729FC-3F03-4C07-A54A-656FFAC96F8F}" type="pres">
      <dgm:prSet presAssocID="{25E0288F-AB91-4E5E-83D6-89488C7FAEDF}" presName="FourConn_3-4" presStyleLbl="fgAccFollowNode1" presStyleIdx="2" presStyleCnt="3">
        <dgm:presLayoutVars>
          <dgm:bulletEnabled val="1"/>
        </dgm:presLayoutVars>
      </dgm:prSet>
      <dgm:spPr/>
    </dgm:pt>
    <dgm:pt modelId="{90AFAAB1-E6FA-4BD5-B6D2-A0BF1B039B71}" type="pres">
      <dgm:prSet presAssocID="{25E0288F-AB91-4E5E-83D6-89488C7FAEDF}" presName="FourNodes_1_text" presStyleLbl="node1" presStyleIdx="3" presStyleCnt="4">
        <dgm:presLayoutVars>
          <dgm:bulletEnabled val="1"/>
        </dgm:presLayoutVars>
      </dgm:prSet>
      <dgm:spPr/>
    </dgm:pt>
    <dgm:pt modelId="{E3A88994-BAE4-44C4-9C03-2AF0DAF97136}" type="pres">
      <dgm:prSet presAssocID="{25E0288F-AB91-4E5E-83D6-89488C7FAEDF}" presName="FourNodes_2_text" presStyleLbl="node1" presStyleIdx="3" presStyleCnt="4">
        <dgm:presLayoutVars>
          <dgm:bulletEnabled val="1"/>
        </dgm:presLayoutVars>
      </dgm:prSet>
      <dgm:spPr/>
    </dgm:pt>
    <dgm:pt modelId="{D9A332B3-053D-44ED-8EF7-58A9487E5636}" type="pres">
      <dgm:prSet presAssocID="{25E0288F-AB91-4E5E-83D6-89488C7FAEDF}" presName="FourNodes_3_text" presStyleLbl="node1" presStyleIdx="3" presStyleCnt="4">
        <dgm:presLayoutVars>
          <dgm:bulletEnabled val="1"/>
        </dgm:presLayoutVars>
      </dgm:prSet>
      <dgm:spPr/>
    </dgm:pt>
    <dgm:pt modelId="{D5A5B1FD-A448-4BC1-AEFA-152288FE5D00}" type="pres">
      <dgm:prSet presAssocID="{25E0288F-AB91-4E5E-83D6-89488C7FAED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54DD71D-35A8-404B-96EF-90DD58D0ECCD}" srcId="{25E0288F-AB91-4E5E-83D6-89488C7FAEDF}" destId="{06BB0ADD-EA9A-4788-A797-A6AA2596D1AE}" srcOrd="2" destOrd="0" parTransId="{42A7AF22-FE73-4588-B67C-45A7FC1991F2}" sibTransId="{19845E51-10BC-409A-B3A8-A368D2C876D9}"/>
    <dgm:cxn modelId="{AA5E652D-B839-4FF0-A809-AC564B3E1D04}" type="presOf" srcId="{06BB0ADD-EA9A-4788-A797-A6AA2596D1AE}" destId="{D9A332B3-053D-44ED-8EF7-58A9487E5636}" srcOrd="1" destOrd="0" presId="urn:microsoft.com/office/officeart/2005/8/layout/vProcess5"/>
    <dgm:cxn modelId="{B5A0613D-F4FD-4E6E-BEFD-A03EE3C320C0}" type="presOf" srcId="{B8E6E490-5277-45BC-AA70-3CBD9408A798}" destId="{D3BB1C27-2661-4B57-A6A8-9A2D460114E5}" srcOrd="0" destOrd="0" presId="urn:microsoft.com/office/officeart/2005/8/layout/vProcess5"/>
    <dgm:cxn modelId="{1ADF313F-85C0-4207-A83D-194FD500CBCD}" srcId="{25E0288F-AB91-4E5E-83D6-89488C7FAEDF}" destId="{365A1762-2C5F-4D64-8C15-ECC1D3AE0871}" srcOrd="0" destOrd="0" parTransId="{04183154-0C5C-456D-A75D-36315DF72B9E}" sibTransId="{8B70BFCE-2DFB-49BE-98F9-7CD7502E6965}"/>
    <dgm:cxn modelId="{3C87044A-5EEF-4875-9172-EB8A80ED8531}" type="presOf" srcId="{25E0288F-AB91-4E5E-83D6-89488C7FAEDF}" destId="{7BADB97E-5056-4428-A4D8-634DAB3DEF2C}" srcOrd="0" destOrd="0" presId="urn:microsoft.com/office/officeart/2005/8/layout/vProcess5"/>
    <dgm:cxn modelId="{F16F1F70-80C2-489E-9F2B-967A4E1ECC2D}" type="presOf" srcId="{19845E51-10BC-409A-B3A8-A368D2C876D9}" destId="{BF4729FC-3F03-4C07-A54A-656FFAC96F8F}" srcOrd="0" destOrd="0" presId="urn:microsoft.com/office/officeart/2005/8/layout/vProcess5"/>
    <dgm:cxn modelId="{9F17937A-93D3-441F-803B-421861CA00F6}" type="presOf" srcId="{365A1762-2C5F-4D64-8C15-ECC1D3AE0871}" destId="{90AFAAB1-E6FA-4BD5-B6D2-A0BF1B039B71}" srcOrd="1" destOrd="0" presId="urn:microsoft.com/office/officeart/2005/8/layout/vProcess5"/>
    <dgm:cxn modelId="{83FF8A7B-83DB-4DDE-8544-FEB9090276F2}" type="presOf" srcId="{06BB0ADD-EA9A-4788-A797-A6AA2596D1AE}" destId="{58C9EE20-4C62-43CB-8EAD-31E90993E4E4}" srcOrd="0" destOrd="0" presId="urn:microsoft.com/office/officeart/2005/8/layout/vProcess5"/>
    <dgm:cxn modelId="{F2AE338E-B6F0-44D7-AF8F-CFA2DD8E6A1B}" type="presOf" srcId="{5B1916D2-1674-4E1A-8FB0-5EA55FA65FC0}" destId="{8E49AE9B-FE8A-4E52-A817-95CACEE73A25}" srcOrd="0" destOrd="0" presId="urn:microsoft.com/office/officeart/2005/8/layout/vProcess5"/>
    <dgm:cxn modelId="{E698C897-D886-477B-A78D-4F1B48AE9BAA}" type="presOf" srcId="{8B70BFCE-2DFB-49BE-98F9-7CD7502E6965}" destId="{EC102837-4E72-40AF-9A9A-B35BA6DFB252}" srcOrd="0" destOrd="0" presId="urn:microsoft.com/office/officeart/2005/8/layout/vProcess5"/>
    <dgm:cxn modelId="{08F8819D-CB39-41C0-9779-FA098DAE6A31}" type="presOf" srcId="{B8E6E490-5277-45BC-AA70-3CBD9408A798}" destId="{E3A88994-BAE4-44C4-9C03-2AF0DAF97136}" srcOrd="1" destOrd="0" presId="urn:microsoft.com/office/officeart/2005/8/layout/vProcess5"/>
    <dgm:cxn modelId="{601809B3-09D8-4F5D-850F-229B63076022}" type="presOf" srcId="{365A1762-2C5F-4D64-8C15-ECC1D3AE0871}" destId="{4E733D27-B525-4514-BD2B-A2F48D68889F}" srcOrd="0" destOrd="0" presId="urn:microsoft.com/office/officeart/2005/8/layout/vProcess5"/>
    <dgm:cxn modelId="{8D12E3CD-FE6F-4A73-923F-65F36702954D}" srcId="{25E0288F-AB91-4E5E-83D6-89488C7FAEDF}" destId="{B8E6E490-5277-45BC-AA70-3CBD9408A798}" srcOrd="1" destOrd="0" parTransId="{7FA2C028-2BD0-4348-BB4E-01A5415CC5BB}" sibTransId="{B8648ED9-F578-4F7E-AE74-FB6E2BF99E0B}"/>
    <dgm:cxn modelId="{EAA692EF-F4CD-40C5-99A4-6D40D042C42D}" type="presOf" srcId="{5B1916D2-1674-4E1A-8FB0-5EA55FA65FC0}" destId="{D5A5B1FD-A448-4BC1-AEFA-152288FE5D00}" srcOrd="1" destOrd="0" presId="urn:microsoft.com/office/officeart/2005/8/layout/vProcess5"/>
    <dgm:cxn modelId="{D755C8F0-FAF8-4CC5-932C-C8098BB0DFAD}" type="presOf" srcId="{B8648ED9-F578-4F7E-AE74-FB6E2BF99E0B}" destId="{6E6559E3-1074-4164-95F9-DB951E006E62}" srcOrd="0" destOrd="0" presId="urn:microsoft.com/office/officeart/2005/8/layout/vProcess5"/>
    <dgm:cxn modelId="{094698FD-F7DA-4E3F-9A7F-ABF4E90DA009}" srcId="{25E0288F-AB91-4E5E-83D6-89488C7FAEDF}" destId="{5B1916D2-1674-4E1A-8FB0-5EA55FA65FC0}" srcOrd="3" destOrd="0" parTransId="{AB683326-02FE-4D34-8DBD-BCAE413E51D8}" sibTransId="{2FAC6AA8-A602-4CF0-B530-02F81BBD60ED}"/>
    <dgm:cxn modelId="{509847FD-DC6C-4850-A512-946E12AB5369}" type="presParOf" srcId="{7BADB97E-5056-4428-A4D8-634DAB3DEF2C}" destId="{8DE4B1FB-B893-49D9-BB3A-0B8007BB8DBD}" srcOrd="0" destOrd="0" presId="urn:microsoft.com/office/officeart/2005/8/layout/vProcess5"/>
    <dgm:cxn modelId="{25C14E04-3408-45B7-9CAA-04ACF5C6E9C2}" type="presParOf" srcId="{7BADB97E-5056-4428-A4D8-634DAB3DEF2C}" destId="{4E733D27-B525-4514-BD2B-A2F48D68889F}" srcOrd="1" destOrd="0" presId="urn:microsoft.com/office/officeart/2005/8/layout/vProcess5"/>
    <dgm:cxn modelId="{AF397DFF-F54C-499C-B3E8-0AA42B4366B1}" type="presParOf" srcId="{7BADB97E-5056-4428-A4D8-634DAB3DEF2C}" destId="{D3BB1C27-2661-4B57-A6A8-9A2D460114E5}" srcOrd="2" destOrd="0" presId="urn:microsoft.com/office/officeart/2005/8/layout/vProcess5"/>
    <dgm:cxn modelId="{7B58194B-7D17-4CED-B05A-80CB22319383}" type="presParOf" srcId="{7BADB97E-5056-4428-A4D8-634DAB3DEF2C}" destId="{58C9EE20-4C62-43CB-8EAD-31E90993E4E4}" srcOrd="3" destOrd="0" presId="urn:microsoft.com/office/officeart/2005/8/layout/vProcess5"/>
    <dgm:cxn modelId="{DBBF4D6D-7E99-4812-8687-67FFE394D965}" type="presParOf" srcId="{7BADB97E-5056-4428-A4D8-634DAB3DEF2C}" destId="{8E49AE9B-FE8A-4E52-A817-95CACEE73A25}" srcOrd="4" destOrd="0" presId="urn:microsoft.com/office/officeart/2005/8/layout/vProcess5"/>
    <dgm:cxn modelId="{AB29C3CD-4D85-4AAF-A628-B999F4DF6F9D}" type="presParOf" srcId="{7BADB97E-5056-4428-A4D8-634DAB3DEF2C}" destId="{EC102837-4E72-40AF-9A9A-B35BA6DFB252}" srcOrd="5" destOrd="0" presId="urn:microsoft.com/office/officeart/2005/8/layout/vProcess5"/>
    <dgm:cxn modelId="{555F55A9-DD72-4C52-8E54-5BFFC926F5AC}" type="presParOf" srcId="{7BADB97E-5056-4428-A4D8-634DAB3DEF2C}" destId="{6E6559E3-1074-4164-95F9-DB951E006E62}" srcOrd="6" destOrd="0" presId="urn:microsoft.com/office/officeart/2005/8/layout/vProcess5"/>
    <dgm:cxn modelId="{2E1E71FF-39E2-44E4-9F4A-A6C313511C50}" type="presParOf" srcId="{7BADB97E-5056-4428-A4D8-634DAB3DEF2C}" destId="{BF4729FC-3F03-4C07-A54A-656FFAC96F8F}" srcOrd="7" destOrd="0" presId="urn:microsoft.com/office/officeart/2005/8/layout/vProcess5"/>
    <dgm:cxn modelId="{EC223C8D-6794-404B-9965-FE647E3BF09C}" type="presParOf" srcId="{7BADB97E-5056-4428-A4D8-634DAB3DEF2C}" destId="{90AFAAB1-E6FA-4BD5-B6D2-A0BF1B039B71}" srcOrd="8" destOrd="0" presId="urn:microsoft.com/office/officeart/2005/8/layout/vProcess5"/>
    <dgm:cxn modelId="{0341715A-4999-45D9-9EBD-C6E09B6585EB}" type="presParOf" srcId="{7BADB97E-5056-4428-A4D8-634DAB3DEF2C}" destId="{E3A88994-BAE4-44C4-9C03-2AF0DAF97136}" srcOrd="9" destOrd="0" presId="urn:microsoft.com/office/officeart/2005/8/layout/vProcess5"/>
    <dgm:cxn modelId="{7FE9CA4B-2E6C-47FA-9129-0820CFEB924F}" type="presParOf" srcId="{7BADB97E-5056-4428-A4D8-634DAB3DEF2C}" destId="{D9A332B3-053D-44ED-8EF7-58A9487E5636}" srcOrd="10" destOrd="0" presId="urn:microsoft.com/office/officeart/2005/8/layout/vProcess5"/>
    <dgm:cxn modelId="{D3496FF5-2810-47D9-AD79-BB7207C4F1E7}" type="presParOf" srcId="{7BADB97E-5056-4428-A4D8-634DAB3DEF2C}" destId="{D5A5B1FD-A448-4BC1-AEFA-152288FE5D0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AE86E2-622B-4C1E-9334-BE7052A5C88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BFA21-0591-401E-B017-CDB858AF84A3}">
      <dgm:prSet/>
      <dgm:spPr/>
      <dgm:t>
        <a:bodyPr/>
        <a:lstStyle/>
        <a:p>
          <a:r>
            <a:rPr lang="es-CL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Plazos de tiempo</a:t>
          </a:r>
          <a:r>
            <a:rPr lang="es-CL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El lanzamiento del demo funcional del juego debe ocurrir dentro de un plazo de 3 meses desde el inicio del desarrollo.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567FCB-F947-4AA6-B470-A3E58215C1B4}" type="parTrans" cxnId="{536F8468-7797-4C5E-B8AA-0DE5153DB89D}">
      <dgm:prSet/>
      <dgm:spPr/>
      <dgm:t>
        <a:bodyPr/>
        <a:lstStyle/>
        <a:p>
          <a:endParaRPr lang="en-US"/>
        </a:p>
      </dgm:t>
    </dgm:pt>
    <dgm:pt modelId="{A5F99455-F63A-4077-8CCF-20F8A15CBFE7}" type="sibTrans" cxnId="{536F8468-7797-4C5E-B8AA-0DE5153DB89D}">
      <dgm:prSet/>
      <dgm:spPr/>
      <dgm:t>
        <a:bodyPr/>
        <a:lstStyle/>
        <a:p>
          <a:endParaRPr lang="en-US"/>
        </a:p>
      </dgm:t>
    </dgm:pt>
    <dgm:pt modelId="{D719E8D2-A6A2-4E81-8AA8-60832CBC88BD}">
      <dgm:prSet/>
      <dgm:spPr/>
      <dgm:t>
        <a:bodyPr/>
        <a:lstStyle/>
        <a:p>
          <a:r>
            <a:rPr lang="es-CL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Plataforma específica</a:t>
          </a:r>
          <a:r>
            <a:rPr lang="es-CL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El juego debe estar optimizado para PC en el lanzamiento inicial.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F299FA0-1A3E-45E0-AC62-D8EA3C2AB1DA}" type="parTrans" cxnId="{FACE268E-A91F-41CB-9C98-EBDE73425C6A}">
      <dgm:prSet/>
      <dgm:spPr/>
      <dgm:t>
        <a:bodyPr/>
        <a:lstStyle/>
        <a:p>
          <a:endParaRPr lang="en-US"/>
        </a:p>
      </dgm:t>
    </dgm:pt>
    <dgm:pt modelId="{188B9297-8B5B-483F-BAF7-071693AC5BC2}" type="sibTrans" cxnId="{FACE268E-A91F-41CB-9C98-EBDE73425C6A}">
      <dgm:prSet/>
      <dgm:spPr/>
      <dgm:t>
        <a:bodyPr/>
        <a:lstStyle/>
        <a:p>
          <a:endParaRPr lang="en-US"/>
        </a:p>
      </dgm:t>
    </dgm:pt>
    <dgm:pt modelId="{A511B752-A284-44E6-9E88-26686B80A587}">
      <dgm:prSet/>
      <dgm:spPr/>
      <dgm:t>
        <a:bodyPr/>
        <a:lstStyle/>
        <a:p>
          <a:r>
            <a:rPr lang="es-CL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Recursos limitados</a:t>
          </a:r>
          <a:r>
            <a:rPr lang="es-CL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El proyecto cuenta con un equipo reducido y un presupuesto limitado, lo que impone restricciones en la complejidad y el alcance de las funcionalidades iniciales.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8F9872-D9C7-4119-B2A0-84F33874A126}" type="parTrans" cxnId="{3B2DA823-04A7-4243-9CC5-1F91F4F44D95}">
      <dgm:prSet/>
      <dgm:spPr/>
      <dgm:t>
        <a:bodyPr/>
        <a:lstStyle/>
        <a:p>
          <a:endParaRPr lang="en-US"/>
        </a:p>
      </dgm:t>
    </dgm:pt>
    <dgm:pt modelId="{C1E731AF-4B91-4B1A-BA4D-E1B8D6AF37A2}" type="sibTrans" cxnId="{3B2DA823-04A7-4243-9CC5-1F91F4F44D95}">
      <dgm:prSet/>
      <dgm:spPr/>
      <dgm:t>
        <a:bodyPr/>
        <a:lstStyle/>
        <a:p>
          <a:endParaRPr lang="en-US"/>
        </a:p>
      </dgm:t>
    </dgm:pt>
    <dgm:pt modelId="{891234B9-8031-444F-9503-B6C9CF77E396}">
      <dgm:prSet/>
      <dgm:spPr/>
      <dgm:t>
        <a:bodyPr/>
        <a:lstStyle/>
        <a:p>
          <a:r>
            <a:rPr lang="es-CL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Calidad gráfica</a:t>
          </a:r>
          <a:r>
            <a:rPr lang="es-CL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Las animaciones y efectos visuales deben ser atractivos, pero no tan exigentes como para impactar el rendimiento en dispositivos de gama media o baja.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A504E9-FA36-483E-876F-1A860C39935A}" type="parTrans" cxnId="{7141A2E6-6627-4336-B9D6-7F2C99F6BA95}">
      <dgm:prSet/>
      <dgm:spPr/>
      <dgm:t>
        <a:bodyPr/>
        <a:lstStyle/>
        <a:p>
          <a:endParaRPr lang="en-US"/>
        </a:p>
      </dgm:t>
    </dgm:pt>
    <dgm:pt modelId="{33ED1CE6-9C89-46FA-A224-4F08159AE816}" type="sibTrans" cxnId="{7141A2E6-6627-4336-B9D6-7F2C99F6BA95}">
      <dgm:prSet/>
      <dgm:spPr/>
      <dgm:t>
        <a:bodyPr/>
        <a:lstStyle/>
        <a:p>
          <a:endParaRPr lang="en-US"/>
        </a:p>
      </dgm:t>
    </dgm:pt>
    <dgm:pt modelId="{C9559667-BFF4-462D-A4BF-9F67ACBBDD63}">
      <dgm:prSet/>
      <dgm:spPr/>
      <dgm:t>
        <a:bodyPr/>
        <a:lstStyle/>
        <a:p>
          <a:r>
            <a:rPr lang="es-CL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Seguridad</a:t>
          </a:r>
          <a:r>
            <a:rPr lang="es-CL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Los datos de usuario deben estar protegidos con medidas de seguridad sólidas.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3C5002-53CB-40FF-A82D-B01B4EC5E517}" type="parTrans" cxnId="{085EE412-060F-443E-AC2A-4976D633B2F8}">
      <dgm:prSet/>
      <dgm:spPr/>
      <dgm:t>
        <a:bodyPr/>
        <a:lstStyle/>
        <a:p>
          <a:endParaRPr lang="en-US"/>
        </a:p>
      </dgm:t>
    </dgm:pt>
    <dgm:pt modelId="{3A8FF5C7-FF41-4BA6-A90C-3A27D5902CB7}" type="sibTrans" cxnId="{085EE412-060F-443E-AC2A-4976D633B2F8}">
      <dgm:prSet/>
      <dgm:spPr/>
      <dgm:t>
        <a:bodyPr/>
        <a:lstStyle/>
        <a:p>
          <a:endParaRPr lang="en-US"/>
        </a:p>
      </dgm:t>
    </dgm:pt>
    <dgm:pt modelId="{99026481-53A6-4B86-BF0C-F13B0EF1B4DB}" type="pres">
      <dgm:prSet presAssocID="{FCAE86E2-622B-4C1E-9334-BE7052A5C882}" presName="diagram" presStyleCnt="0">
        <dgm:presLayoutVars>
          <dgm:dir/>
          <dgm:resizeHandles val="exact"/>
        </dgm:presLayoutVars>
      </dgm:prSet>
      <dgm:spPr/>
    </dgm:pt>
    <dgm:pt modelId="{54B30BE0-40BD-4852-BBC2-8AE5D88B73AA}" type="pres">
      <dgm:prSet presAssocID="{C33BFA21-0591-401E-B017-CDB858AF84A3}" presName="node" presStyleLbl="node1" presStyleIdx="0" presStyleCnt="5">
        <dgm:presLayoutVars>
          <dgm:bulletEnabled val="1"/>
        </dgm:presLayoutVars>
      </dgm:prSet>
      <dgm:spPr/>
    </dgm:pt>
    <dgm:pt modelId="{0D3EEBCA-4015-4CC8-924B-39E240377FA9}" type="pres">
      <dgm:prSet presAssocID="{A5F99455-F63A-4077-8CCF-20F8A15CBFE7}" presName="sibTrans" presStyleCnt="0"/>
      <dgm:spPr/>
    </dgm:pt>
    <dgm:pt modelId="{27F7DCA2-4653-46D6-B5FD-C378841CD6F2}" type="pres">
      <dgm:prSet presAssocID="{D719E8D2-A6A2-4E81-8AA8-60832CBC88BD}" presName="node" presStyleLbl="node1" presStyleIdx="1" presStyleCnt="5">
        <dgm:presLayoutVars>
          <dgm:bulletEnabled val="1"/>
        </dgm:presLayoutVars>
      </dgm:prSet>
      <dgm:spPr/>
    </dgm:pt>
    <dgm:pt modelId="{1738EAA3-D89F-4058-BE88-FCC9CB511318}" type="pres">
      <dgm:prSet presAssocID="{188B9297-8B5B-483F-BAF7-071693AC5BC2}" presName="sibTrans" presStyleCnt="0"/>
      <dgm:spPr/>
    </dgm:pt>
    <dgm:pt modelId="{D12A6924-320D-4BE9-B1E3-5AA4642BAA78}" type="pres">
      <dgm:prSet presAssocID="{A511B752-A284-44E6-9E88-26686B80A587}" presName="node" presStyleLbl="node1" presStyleIdx="2" presStyleCnt="5">
        <dgm:presLayoutVars>
          <dgm:bulletEnabled val="1"/>
        </dgm:presLayoutVars>
      </dgm:prSet>
      <dgm:spPr/>
    </dgm:pt>
    <dgm:pt modelId="{AD9B6886-1C51-473E-86B3-C2CF13427441}" type="pres">
      <dgm:prSet presAssocID="{C1E731AF-4B91-4B1A-BA4D-E1B8D6AF37A2}" presName="sibTrans" presStyleCnt="0"/>
      <dgm:spPr/>
    </dgm:pt>
    <dgm:pt modelId="{89B693AE-950E-4B79-9F95-F41A703782D4}" type="pres">
      <dgm:prSet presAssocID="{891234B9-8031-444F-9503-B6C9CF77E396}" presName="node" presStyleLbl="node1" presStyleIdx="3" presStyleCnt="5">
        <dgm:presLayoutVars>
          <dgm:bulletEnabled val="1"/>
        </dgm:presLayoutVars>
      </dgm:prSet>
      <dgm:spPr/>
    </dgm:pt>
    <dgm:pt modelId="{1D6628A1-5AEB-4EAF-A222-ADB45B427D9F}" type="pres">
      <dgm:prSet presAssocID="{33ED1CE6-9C89-46FA-A224-4F08159AE816}" presName="sibTrans" presStyleCnt="0"/>
      <dgm:spPr/>
    </dgm:pt>
    <dgm:pt modelId="{FCE924B9-F6E0-4EFE-AA99-F41C5C24EE6E}" type="pres">
      <dgm:prSet presAssocID="{C9559667-BFF4-462D-A4BF-9F67ACBBDD63}" presName="node" presStyleLbl="node1" presStyleIdx="4" presStyleCnt="5">
        <dgm:presLayoutVars>
          <dgm:bulletEnabled val="1"/>
        </dgm:presLayoutVars>
      </dgm:prSet>
      <dgm:spPr/>
    </dgm:pt>
  </dgm:ptLst>
  <dgm:cxnLst>
    <dgm:cxn modelId="{085EE412-060F-443E-AC2A-4976D633B2F8}" srcId="{FCAE86E2-622B-4C1E-9334-BE7052A5C882}" destId="{C9559667-BFF4-462D-A4BF-9F67ACBBDD63}" srcOrd="4" destOrd="0" parTransId="{E03C5002-53CB-40FF-A82D-B01B4EC5E517}" sibTransId="{3A8FF5C7-FF41-4BA6-A90C-3A27D5902CB7}"/>
    <dgm:cxn modelId="{3B2DA823-04A7-4243-9CC5-1F91F4F44D95}" srcId="{FCAE86E2-622B-4C1E-9334-BE7052A5C882}" destId="{A511B752-A284-44E6-9E88-26686B80A587}" srcOrd="2" destOrd="0" parTransId="{218F9872-D9C7-4119-B2A0-84F33874A126}" sibTransId="{C1E731AF-4B91-4B1A-BA4D-E1B8D6AF37A2}"/>
    <dgm:cxn modelId="{406DDC3E-E58C-4059-AA23-7DAE77E1B3B6}" type="presOf" srcId="{C33BFA21-0591-401E-B017-CDB858AF84A3}" destId="{54B30BE0-40BD-4852-BBC2-8AE5D88B73AA}" srcOrd="0" destOrd="0" presId="urn:microsoft.com/office/officeart/2005/8/layout/default"/>
    <dgm:cxn modelId="{536F8468-7797-4C5E-B8AA-0DE5153DB89D}" srcId="{FCAE86E2-622B-4C1E-9334-BE7052A5C882}" destId="{C33BFA21-0591-401E-B017-CDB858AF84A3}" srcOrd="0" destOrd="0" parTransId="{33567FCB-F947-4AA6-B470-A3E58215C1B4}" sibTransId="{A5F99455-F63A-4077-8CCF-20F8A15CBFE7}"/>
    <dgm:cxn modelId="{C64B024A-7920-4E06-BDDE-B71326AC2174}" type="presOf" srcId="{D719E8D2-A6A2-4E81-8AA8-60832CBC88BD}" destId="{27F7DCA2-4653-46D6-B5FD-C378841CD6F2}" srcOrd="0" destOrd="0" presId="urn:microsoft.com/office/officeart/2005/8/layout/default"/>
    <dgm:cxn modelId="{FACE268E-A91F-41CB-9C98-EBDE73425C6A}" srcId="{FCAE86E2-622B-4C1E-9334-BE7052A5C882}" destId="{D719E8D2-A6A2-4E81-8AA8-60832CBC88BD}" srcOrd="1" destOrd="0" parTransId="{4F299FA0-1A3E-45E0-AC62-D8EA3C2AB1DA}" sibTransId="{188B9297-8B5B-483F-BAF7-071693AC5BC2}"/>
    <dgm:cxn modelId="{CE4165B1-995B-4605-8DD1-A1581EA96ACE}" type="presOf" srcId="{FCAE86E2-622B-4C1E-9334-BE7052A5C882}" destId="{99026481-53A6-4B86-BF0C-F13B0EF1B4DB}" srcOrd="0" destOrd="0" presId="urn:microsoft.com/office/officeart/2005/8/layout/default"/>
    <dgm:cxn modelId="{6BC1BDD6-B25D-4602-8CB7-E70A34645E12}" type="presOf" srcId="{891234B9-8031-444F-9503-B6C9CF77E396}" destId="{89B693AE-950E-4B79-9F95-F41A703782D4}" srcOrd="0" destOrd="0" presId="urn:microsoft.com/office/officeart/2005/8/layout/default"/>
    <dgm:cxn modelId="{E704BFD6-3082-4EF2-BA9D-D2F98514B21D}" type="presOf" srcId="{C9559667-BFF4-462D-A4BF-9F67ACBBDD63}" destId="{FCE924B9-F6E0-4EFE-AA99-F41C5C24EE6E}" srcOrd="0" destOrd="0" presId="urn:microsoft.com/office/officeart/2005/8/layout/default"/>
    <dgm:cxn modelId="{22C8ABDA-92AF-484B-AD75-1D482BE6B6F7}" type="presOf" srcId="{A511B752-A284-44E6-9E88-26686B80A587}" destId="{D12A6924-320D-4BE9-B1E3-5AA4642BAA78}" srcOrd="0" destOrd="0" presId="urn:microsoft.com/office/officeart/2005/8/layout/default"/>
    <dgm:cxn modelId="{7141A2E6-6627-4336-B9D6-7F2C99F6BA95}" srcId="{FCAE86E2-622B-4C1E-9334-BE7052A5C882}" destId="{891234B9-8031-444F-9503-B6C9CF77E396}" srcOrd="3" destOrd="0" parTransId="{BBA504E9-FA36-483E-876F-1A860C39935A}" sibTransId="{33ED1CE6-9C89-46FA-A224-4F08159AE816}"/>
    <dgm:cxn modelId="{C12F77DD-8891-40A6-B1A6-BD8F78741146}" type="presParOf" srcId="{99026481-53A6-4B86-BF0C-F13B0EF1B4DB}" destId="{54B30BE0-40BD-4852-BBC2-8AE5D88B73AA}" srcOrd="0" destOrd="0" presId="urn:microsoft.com/office/officeart/2005/8/layout/default"/>
    <dgm:cxn modelId="{0492B845-9C84-478E-9F47-5C829A4B2FDF}" type="presParOf" srcId="{99026481-53A6-4B86-BF0C-F13B0EF1B4DB}" destId="{0D3EEBCA-4015-4CC8-924B-39E240377FA9}" srcOrd="1" destOrd="0" presId="urn:microsoft.com/office/officeart/2005/8/layout/default"/>
    <dgm:cxn modelId="{26886D5F-35BE-47CF-9915-28B776AB287C}" type="presParOf" srcId="{99026481-53A6-4B86-BF0C-F13B0EF1B4DB}" destId="{27F7DCA2-4653-46D6-B5FD-C378841CD6F2}" srcOrd="2" destOrd="0" presId="urn:microsoft.com/office/officeart/2005/8/layout/default"/>
    <dgm:cxn modelId="{E93E1947-F5B4-499C-BEF8-49AA8BDDF764}" type="presParOf" srcId="{99026481-53A6-4B86-BF0C-F13B0EF1B4DB}" destId="{1738EAA3-D89F-4058-BE88-FCC9CB511318}" srcOrd="3" destOrd="0" presId="urn:microsoft.com/office/officeart/2005/8/layout/default"/>
    <dgm:cxn modelId="{08484B5B-C35B-49CF-9F03-CDC58E6FE4A8}" type="presParOf" srcId="{99026481-53A6-4B86-BF0C-F13B0EF1B4DB}" destId="{D12A6924-320D-4BE9-B1E3-5AA4642BAA78}" srcOrd="4" destOrd="0" presId="urn:microsoft.com/office/officeart/2005/8/layout/default"/>
    <dgm:cxn modelId="{B43B639D-DEDC-4860-AE0C-46898B50650E}" type="presParOf" srcId="{99026481-53A6-4B86-BF0C-F13B0EF1B4DB}" destId="{AD9B6886-1C51-473E-86B3-C2CF13427441}" srcOrd="5" destOrd="0" presId="urn:microsoft.com/office/officeart/2005/8/layout/default"/>
    <dgm:cxn modelId="{01D29E40-47FA-4C35-B0CC-47211B2D0338}" type="presParOf" srcId="{99026481-53A6-4B86-BF0C-F13B0EF1B4DB}" destId="{89B693AE-950E-4B79-9F95-F41A703782D4}" srcOrd="6" destOrd="0" presId="urn:microsoft.com/office/officeart/2005/8/layout/default"/>
    <dgm:cxn modelId="{F21B9868-4901-4745-9B6E-7F676AFE6CEA}" type="presParOf" srcId="{99026481-53A6-4B86-BF0C-F13B0EF1B4DB}" destId="{1D6628A1-5AEB-4EAF-A222-ADB45B427D9F}" srcOrd="7" destOrd="0" presId="urn:microsoft.com/office/officeart/2005/8/layout/default"/>
    <dgm:cxn modelId="{0CF5FC4F-D9B6-44A5-B684-2214213C205D}" type="presParOf" srcId="{99026481-53A6-4B86-BF0C-F13B0EF1B4DB}" destId="{FCE924B9-F6E0-4EFE-AA99-F41C5C24EE6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4" cy="1359548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Daniel Arancibia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Desarrollador Back-</a:t>
          </a:r>
          <a:r>
            <a:rPr lang="es-MX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s-CL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Desarrollo de las mecánicas del videojuego, documentación</a:t>
          </a:r>
          <a:r>
            <a:rPr lang="es-MX" sz="2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lver Charm Duo" pitchFamily="50" charset="0"/>
            </a:rPr>
            <a:t>.</a:t>
          </a:r>
          <a:endParaRPr lang="es-CL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ilver Charm Duo" pitchFamily="50" charset="0"/>
          </a:endParaRPr>
        </a:p>
      </dsp:txBody>
      <dsp:txXfrm>
        <a:off x="1662653" y="0"/>
        <a:ext cx="5970840" cy="1359548"/>
      </dsp:txXfrm>
    </dsp:sp>
    <dsp:sp modelId="{9A7E2690-DE9C-4572-9BE5-B8C9A3B8BBB3}">
      <dsp:nvSpPr>
        <dsp:cNvPr id="0" name=""/>
        <dsp:cNvSpPr/>
      </dsp:nvSpPr>
      <dsp:spPr>
        <a:xfrm>
          <a:off x="135954" y="135954"/>
          <a:ext cx="1526698" cy="1087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44000" b="-44000"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1495502"/>
          <a:ext cx="7633494" cy="1359548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Mauricio Villarroel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Desarrollador Back-</a:t>
          </a:r>
          <a:r>
            <a:rPr lang="es-MX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s-CL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Desarrollo de las mecánicas del videojuego, documentación</a:t>
          </a:r>
          <a:r>
            <a:rPr lang="es-MX" sz="2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lver Charm Duo" pitchFamily="50" charset="0"/>
            </a:rPr>
            <a:t>.</a:t>
          </a:r>
          <a:endParaRPr lang="es-CL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ilver Charm Duo" pitchFamily="50" charset="0"/>
          </a:endParaRPr>
        </a:p>
      </dsp:txBody>
      <dsp:txXfrm>
        <a:off x="1662653" y="1495502"/>
        <a:ext cx="5970840" cy="1359548"/>
      </dsp:txXfrm>
    </dsp:sp>
    <dsp:sp modelId="{3F97C059-D720-4D48-953F-B84D04D0BF79}">
      <dsp:nvSpPr>
        <dsp:cNvPr id="0" name=""/>
        <dsp:cNvSpPr/>
      </dsp:nvSpPr>
      <dsp:spPr>
        <a:xfrm>
          <a:off x="135954" y="1581279"/>
          <a:ext cx="1526698" cy="1187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64000" b="-64000"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6F4ED1-B414-46B8-A8C5-C0FB11F5CFBC}">
      <dsp:nvSpPr>
        <dsp:cNvPr id="0" name=""/>
        <dsp:cNvSpPr/>
      </dsp:nvSpPr>
      <dsp:spPr>
        <a:xfrm>
          <a:off x="0" y="2991005"/>
          <a:ext cx="7633494" cy="1359548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Gervasio Herrera</a:t>
          </a:r>
          <a:endParaRPr lang="es-CL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Desarrollador Front-</a:t>
          </a:r>
          <a:r>
            <a:rPr lang="es-MX" sz="20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s-CL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Desarrollo de interfaz UI/UX, documentación.</a:t>
          </a:r>
          <a:endParaRPr lang="es-CL" sz="2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62653" y="2991005"/>
        <a:ext cx="5970840" cy="1359548"/>
      </dsp:txXfrm>
    </dsp:sp>
    <dsp:sp modelId="{7C6A764B-C67C-494C-B90E-7B3C3DDE54A4}">
      <dsp:nvSpPr>
        <dsp:cNvPr id="0" name=""/>
        <dsp:cNvSpPr/>
      </dsp:nvSpPr>
      <dsp:spPr>
        <a:xfrm>
          <a:off x="135954" y="3126960"/>
          <a:ext cx="1526698" cy="1087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0000" b="-20000"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33D27-B525-4514-BD2B-A2F48D68889F}">
      <dsp:nvSpPr>
        <dsp:cNvPr id="0" name=""/>
        <dsp:cNvSpPr/>
      </dsp:nvSpPr>
      <dsp:spPr>
        <a:xfrm>
          <a:off x="0" y="0"/>
          <a:ext cx="8105140" cy="744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Diseñar e Implementar la Arquitectura del Juego: Crear una estructura técnica que soporte el videojuego en múltiples plataformas, garantizando estabilidad, escalabilidad y rendimiento.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1810" y="21810"/>
        <a:ext cx="7238675" cy="701035"/>
      </dsp:txXfrm>
    </dsp:sp>
    <dsp:sp modelId="{D3BB1C27-2661-4B57-A6A8-9A2D460114E5}">
      <dsp:nvSpPr>
        <dsp:cNvPr id="0" name=""/>
        <dsp:cNvSpPr/>
      </dsp:nvSpPr>
      <dsp:spPr>
        <a:xfrm>
          <a:off x="678805" y="880047"/>
          <a:ext cx="8105140" cy="7446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Desarrollar el Sistema de Juego de Cartas: Implementar mecánicas de juego con cartas que tengan diferentes habilidades y estrategias para una experiencia equilibrada y atractiva.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0615" y="901857"/>
        <a:ext cx="6898688" cy="701035"/>
      </dsp:txXfrm>
    </dsp:sp>
    <dsp:sp modelId="{58C9EE20-4C62-43CB-8EAD-31E90993E4E4}">
      <dsp:nvSpPr>
        <dsp:cNvPr id="0" name=""/>
        <dsp:cNvSpPr/>
      </dsp:nvSpPr>
      <dsp:spPr>
        <a:xfrm>
          <a:off x="1347479" y="1760095"/>
          <a:ext cx="8105140" cy="7446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Optimizar la Experiencia de Usuario en Diversos Dispositivos: Asegurar una experiencia fluida en </a:t>
          </a:r>
          <a:r>
            <a:rPr lang="es-CL" sz="14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PC’s</a:t>
          </a:r>
          <a:r>
            <a:rPr lang="es-CL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mediante pruebas y ajustes continuos en la interfaz y el rendimiento.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369289" y="1781905"/>
        <a:ext cx="6908819" cy="701035"/>
      </dsp:txXfrm>
    </dsp:sp>
    <dsp:sp modelId="{8E49AE9B-FE8A-4E52-A817-95CACEE73A25}">
      <dsp:nvSpPr>
        <dsp:cNvPr id="0" name=""/>
        <dsp:cNvSpPr/>
      </dsp:nvSpPr>
      <dsp:spPr>
        <a:xfrm>
          <a:off x="2026284" y="2640143"/>
          <a:ext cx="8105140" cy="7446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- Desarrollar y Mantener el Contenido del Juego: Crear contenido como cartas, diseño del campo de juego y diseño de la interfaz gráfica (GUI).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048094" y="2661953"/>
        <a:ext cx="6898688" cy="701035"/>
      </dsp:txXfrm>
    </dsp:sp>
    <dsp:sp modelId="{EC102837-4E72-40AF-9A9A-B35BA6DFB252}">
      <dsp:nvSpPr>
        <dsp:cNvPr id="0" name=""/>
        <dsp:cNvSpPr/>
      </dsp:nvSpPr>
      <dsp:spPr>
        <a:xfrm>
          <a:off x="7621113" y="570338"/>
          <a:ext cx="484026" cy="48402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730019" y="570338"/>
        <a:ext cx="266214" cy="364230"/>
      </dsp:txXfrm>
    </dsp:sp>
    <dsp:sp modelId="{6E6559E3-1074-4164-95F9-DB951E006E62}">
      <dsp:nvSpPr>
        <dsp:cNvPr id="0" name=""/>
        <dsp:cNvSpPr/>
      </dsp:nvSpPr>
      <dsp:spPr>
        <a:xfrm>
          <a:off x="8299919" y="1450386"/>
          <a:ext cx="484026" cy="48402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408825" y="1450386"/>
        <a:ext cx="266214" cy="364230"/>
      </dsp:txXfrm>
    </dsp:sp>
    <dsp:sp modelId="{BF4729FC-3F03-4C07-A54A-656FFAC96F8F}">
      <dsp:nvSpPr>
        <dsp:cNvPr id="0" name=""/>
        <dsp:cNvSpPr/>
      </dsp:nvSpPr>
      <dsp:spPr>
        <a:xfrm>
          <a:off x="8968593" y="2330434"/>
          <a:ext cx="484026" cy="48402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077499" y="2330434"/>
        <a:ext cx="266214" cy="364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30BE0-40BD-4852-BBC2-8AE5D88B73AA}">
      <dsp:nvSpPr>
        <dsp:cNvPr id="0" name=""/>
        <dsp:cNvSpPr/>
      </dsp:nvSpPr>
      <dsp:spPr>
        <a:xfrm>
          <a:off x="902330" y="1025"/>
          <a:ext cx="2602114" cy="156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Plazos de tiempo</a:t>
          </a:r>
          <a:r>
            <a:rPr lang="es-CL" sz="14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El lanzamiento del demo funcional del juego debe ocurrir dentro de un plazo de 3 meses desde el inicio del desarrollo.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02330" y="1025"/>
        <a:ext cx="2602114" cy="1561268"/>
      </dsp:txXfrm>
    </dsp:sp>
    <dsp:sp modelId="{27F7DCA2-4653-46D6-B5FD-C378841CD6F2}">
      <dsp:nvSpPr>
        <dsp:cNvPr id="0" name=""/>
        <dsp:cNvSpPr/>
      </dsp:nvSpPr>
      <dsp:spPr>
        <a:xfrm>
          <a:off x="3764655" y="1025"/>
          <a:ext cx="2602114" cy="1561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Plataforma específica</a:t>
          </a:r>
          <a:r>
            <a:rPr lang="es-CL" sz="14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El juego debe estar optimizado para PC en el lanzamiento inicial.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64655" y="1025"/>
        <a:ext cx="2602114" cy="1561268"/>
      </dsp:txXfrm>
    </dsp:sp>
    <dsp:sp modelId="{D12A6924-320D-4BE9-B1E3-5AA4642BAA78}">
      <dsp:nvSpPr>
        <dsp:cNvPr id="0" name=""/>
        <dsp:cNvSpPr/>
      </dsp:nvSpPr>
      <dsp:spPr>
        <a:xfrm>
          <a:off x="6626980" y="1025"/>
          <a:ext cx="2602114" cy="1561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Recursos limitados</a:t>
          </a:r>
          <a:r>
            <a:rPr lang="es-CL" sz="14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El proyecto cuenta con un equipo reducido y un presupuesto limitado, lo que impone restricciones en la complejidad y el alcance de las funcionalidades iniciales.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626980" y="1025"/>
        <a:ext cx="2602114" cy="1561268"/>
      </dsp:txXfrm>
    </dsp:sp>
    <dsp:sp modelId="{89B693AE-950E-4B79-9F95-F41A703782D4}">
      <dsp:nvSpPr>
        <dsp:cNvPr id="0" name=""/>
        <dsp:cNvSpPr/>
      </dsp:nvSpPr>
      <dsp:spPr>
        <a:xfrm>
          <a:off x="2333492" y="1822505"/>
          <a:ext cx="2602114" cy="15612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Calidad gráfica</a:t>
          </a:r>
          <a:r>
            <a:rPr lang="es-CL" sz="14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Las animaciones y efectos visuales deben ser atractivos, pero no tan exigentes como para impactar el rendimiento en dispositivos de gama media o baja.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33492" y="1822505"/>
        <a:ext cx="2602114" cy="1561268"/>
      </dsp:txXfrm>
    </dsp:sp>
    <dsp:sp modelId="{FCE924B9-F6E0-4EFE-AA99-F41C5C24EE6E}">
      <dsp:nvSpPr>
        <dsp:cNvPr id="0" name=""/>
        <dsp:cNvSpPr/>
      </dsp:nvSpPr>
      <dsp:spPr>
        <a:xfrm>
          <a:off x="5195818" y="1822505"/>
          <a:ext cx="2602114" cy="15612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Seguridad</a:t>
          </a:r>
          <a:r>
            <a:rPr lang="es-CL" sz="14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: Los datos de usuario deben estar protegidos con medidas de seguridad sólidas.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195818" y="1822505"/>
        <a:ext cx="2602114" cy="1561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1101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988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895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0304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5226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3485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1430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6760983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2282298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158189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326212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502047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000235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143244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521642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17978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032106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E1704C8-43E3-4F4F-BE90-356A640D575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2755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ransition spd="slow">
    <p:wip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219200" y="1315705"/>
            <a:ext cx="9753599" cy="204060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PROYECTO “CHRONICLES TCG”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PRESENTACIÓN FINAL CAPSTONE</a:t>
            </a:r>
          </a:p>
        </p:txBody>
      </p:sp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094562"/>
            <a:ext cx="4141760" cy="76343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688" y="-22451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1155656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Cronograma para el desarrollo del proyecto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902C731-829B-0371-FDC5-FE674BF86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197926"/>
              </p:ext>
            </p:extLst>
          </p:nvPr>
        </p:nvGraphicFramePr>
        <p:xfrm>
          <a:off x="2960687" y="3036729"/>
          <a:ext cx="5581650" cy="1859280"/>
        </p:xfrm>
        <a:graphic>
          <a:graphicData uri="http://schemas.openxmlformats.org/drawingml/2006/table">
            <a:tbl>
              <a:tblPr/>
              <a:tblGrid>
                <a:gridCol w="4171950">
                  <a:extLst>
                    <a:ext uri="{9D8B030D-6E8A-4147-A177-3AD203B41FA5}">
                      <a16:colId xmlns:a16="http://schemas.microsoft.com/office/drawing/2014/main" val="128737588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2247063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Hito</a:t>
                      </a:r>
                      <a:endParaRPr lang="es-CL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Fecha tope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17280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Definicion de requisitos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24/09/24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1315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Diseño de la arquitectura del juego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08/10/24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06587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Diseño del sistema del juego de cartas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12/10/24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90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Pruebas Internas del Juego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20/11/24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27510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Beta Testing</a:t>
                      </a:r>
                      <a:endParaRPr lang="es-CL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30/11/24</a:t>
                      </a:r>
                      <a:endParaRPr lang="es-CL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40000"/>
                            <a:lumOff val="60000"/>
                            <a:tint val="66000"/>
                            <a:satMod val="160000"/>
                          </a:schemeClr>
                        </a:gs>
                        <a:gs pos="50000">
                          <a:schemeClr val="bg2">
                            <a:lumMod val="40000"/>
                            <a:lumOff val="60000"/>
                            <a:tint val="44500"/>
                            <a:satMod val="160000"/>
                          </a:schemeClr>
                        </a:gs>
                        <a:gs pos="100000">
                          <a:schemeClr val="bg2">
                            <a:lumMod val="40000"/>
                            <a:lumOff val="60000"/>
                            <a:tint val="23500"/>
                            <a:satMod val="16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7441178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F692C3E-D232-9F1A-E3D7-7DEA88DA0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0688" y="30368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431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Arquitectura del software</a:t>
            </a:r>
          </a:p>
          <a:p>
            <a:pPr algn="ctr"/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Arquitectura basada en componentes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AFE023-79EE-3BC8-86E5-B17F7A98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93" y="3045124"/>
            <a:ext cx="9670211" cy="224322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904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181155" y="2875002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Modelo de datos</a:t>
            </a:r>
          </a:p>
        </p:txBody>
      </p:sp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278441" y="1171316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Tecnologías utilizadas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38AAAF-32CF-DBB0-9E08-6B92FC501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08" y="2269129"/>
            <a:ext cx="2319739" cy="2319739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softEdge rad="63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57BEC7B-5BC6-1966-EA59-D87A5CD54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896" y="2230935"/>
            <a:ext cx="2157323" cy="2319739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softEdge rad="635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0FD5AFC-6A89-6439-2115-C153E9933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499" y="2470344"/>
            <a:ext cx="3719119" cy="1917310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526637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DEMOSTRACIÓN DEL RESULTADO DEL PROYECTO</a:t>
            </a:r>
          </a:p>
        </p:txBody>
      </p:sp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stracion">
            <a:hlinkClick r:id="" action="ppaction://media"/>
            <a:extLst>
              <a:ext uri="{FF2B5EF4-FFF2-40B4-BE49-F238E27FC236}">
                <a16:creationId xmlns:a16="http://schemas.microsoft.com/office/drawing/2014/main" id="{65C8A67F-1126-9645-CCBF-688A128E8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2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stracion multijugador">
            <a:hlinkClick r:id="" action="ppaction://media"/>
            <a:extLst>
              <a:ext uri="{FF2B5EF4-FFF2-40B4-BE49-F238E27FC236}">
                <a16:creationId xmlns:a16="http://schemas.microsoft.com/office/drawing/2014/main" id="{C2365C02-600E-7537-AAE2-FEE7D4264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142195" y="-2196733"/>
            <a:ext cx="5901261" cy="1123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8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-163901" y="2813443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9048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59608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Obstáculos presentados durante el desarrollo</a:t>
            </a:r>
          </a:p>
        </p:txBody>
      </p:sp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3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PREGUNTAS DE LA COMISIÓN</a:t>
            </a:r>
          </a:p>
        </p:txBody>
      </p:sp>
    </p:spTree>
    <p:extLst>
      <p:ext uri="{BB962C8B-B14F-4D97-AF65-F5344CB8AC3E}">
        <p14:creationId xmlns:p14="http://schemas.microsoft.com/office/powerpoint/2010/main" val="4158079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6008737"/>
              </p:ext>
            </p:extLst>
          </p:nvPr>
        </p:nvGraphicFramePr>
        <p:xfrm>
          <a:off x="4121026" y="1710819"/>
          <a:ext cx="7633494" cy="435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2687680"/>
            <a:ext cx="3904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INTEGRANTES DEL PROYECTO</a:t>
            </a:r>
            <a:endParaRPr lang="es-C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30849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DESCRIPCIÓN DEL PROYECTO</a:t>
            </a:r>
            <a:endParaRPr lang="es-CL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23BFF9-9AEA-A15B-5EDD-391B9517F682}"/>
              </a:ext>
            </a:extLst>
          </p:cNvPr>
          <p:cNvSpPr txBox="1"/>
          <p:nvPr/>
        </p:nvSpPr>
        <p:spPr>
          <a:xfrm>
            <a:off x="1104181" y="2972026"/>
            <a:ext cx="1070538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 industria de los videojuegos está experimentando un crecimiento acelerado. Existe una demanda creciente por juegos que ofrezcan experiencias interactivas y sociales. Este proyecto busca satisfacer esta demanda, mediante la creación de un videojuego de cartas TCG (Juego de Cartas Intercambiables en inglés) dinámico y accesible para una amplia gama de usuarios.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7573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1633112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s-CL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8D4A171-2FE3-5173-34E6-9DC3D74E7376}"/>
              </a:ext>
            </a:extLst>
          </p:cNvPr>
          <p:cNvSpPr/>
          <p:nvPr/>
        </p:nvSpPr>
        <p:spPr>
          <a:xfrm>
            <a:off x="676659" y="3034870"/>
            <a:ext cx="10962967" cy="1575221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bg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bg2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3810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Crear un videojuego TCG dinámico, accesible y estratégico para PC, que permita enfrentamientos entre dos jugadores.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7ADA0FF-E954-6DF9-8FB5-18A6DB1E2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47483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Diseñar e Implementar la Arquitectura del Juego:● Crear una estructura técnica que soporte el videojuego en </a:t>
            </a:r>
            <a:endParaRPr kumimoji="0" lang="es-CL" altLang="es-C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B2B74FE-157B-02DC-E948-74BB699C53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35208DDA-9054-4C3D-771E-E76C43C2D1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F0393053-357A-4C7C-1999-7F38CA071A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5D1BFC47-A5CB-51AC-D381-56D164A48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52F1E155-D9DB-4F97-2573-F80D586EB1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A16FCE9B-BDC0-87E6-BBF6-2715B475D5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DD6D4BB7-2781-0863-7BEF-C7AAA7C93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4EE1CE39-82D8-8269-8036-CFA7747AC1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AutoShape 10">
            <a:extLst>
              <a:ext uri="{FF2B5EF4-FFF2-40B4-BE49-F238E27FC236}">
                <a16:creationId xmlns:a16="http://schemas.microsoft.com/office/drawing/2014/main" id="{E7A87383-D021-B5D6-67EC-DF0BE57B9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" name="AutoShape 11">
            <a:extLst>
              <a:ext uri="{FF2B5EF4-FFF2-40B4-BE49-F238E27FC236}">
                <a16:creationId xmlns:a16="http://schemas.microsoft.com/office/drawing/2014/main" id="{0006ADF4-6E7A-5A7B-C1B0-68DA9C7BD3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" name="AutoShape 12">
            <a:extLst>
              <a:ext uri="{FF2B5EF4-FFF2-40B4-BE49-F238E27FC236}">
                <a16:creationId xmlns:a16="http://schemas.microsoft.com/office/drawing/2014/main" id="{620A717C-7F0A-EAD5-D1F7-4F561C88AF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0" name="AutoShape 13">
            <a:extLst>
              <a:ext uri="{FF2B5EF4-FFF2-40B4-BE49-F238E27FC236}">
                <a16:creationId xmlns:a16="http://schemas.microsoft.com/office/drawing/2014/main" id="{3AE64998-20C3-499D-4DFC-50234DE42F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8A108F66-5F65-41F8-E94A-21B6082551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6314106B-B2D8-63CF-228E-E30CF1034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47483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Guía Estudiante - Definición Proyecto APT Fase 1múltiples plataformas, garantizando su estabilidad, escalabilidad y rendimiento.Desarrollar el Sistema de Juego de Cartas:● Implementar mecánicas de juego que permitan a los jugadores competir utilizando cartas con diferentes habilidades y estrategias, asegurando una experiencia de juego equilibrada y atractiva.Optimizar la Experiencia de Usuario en Diversos Dispositivos:● Asegurar que el juego ofrezca una experiencia fluida y accesible tanto en dispositivos móviles como en PCs, mediante pruebas y ajustes continuos en la interfaz y el rendimiento.Desarrollar y Mantener el Contenido del Juego:● Crear el contenido del juego, incluyendo cartas, diseño del campo</a:t>
            </a:r>
            <a:b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</a:b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D076F071-CB5F-53DF-E5E9-38AFA9479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47483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Diseñar e Implementar la Arquitectura del Juego:● Crear una estructura técnica que soporte el videojuego en </a:t>
            </a:r>
            <a:endParaRPr kumimoji="0" lang="es-CL" altLang="es-C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AutoShape 17">
            <a:extLst>
              <a:ext uri="{FF2B5EF4-FFF2-40B4-BE49-F238E27FC236}">
                <a16:creationId xmlns:a16="http://schemas.microsoft.com/office/drawing/2014/main" id="{339B9368-A22E-C308-F736-B6FD2311A4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" name="AutoShape 18">
            <a:extLst>
              <a:ext uri="{FF2B5EF4-FFF2-40B4-BE49-F238E27FC236}">
                <a16:creationId xmlns:a16="http://schemas.microsoft.com/office/drawing/2014/main" id="{820154E6-76D1-7C33-BEFF-E6ECB07B88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" name="AutoShape 19">
            <a:extLst>
              <a:ext uri="{FF2B5EF4-FFF2-40B4-BE49-F238E27FC236}">
                <a16:creationId xmlns:a16="http://schemas.microsoft.com/office/drawing/2014/main" id="{832E9FE4-66EC-0BEA-6CFB-570476A3B2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7" name="AutoShape 20">
            <a:extLst>
              <a:ext uri="{FF2B5EF4-FFF2-40B4-BE49-F238E27FC236}">
                <a16:creationId xmlns:a16="http://schemas.microsoft.com/office/drawing/2014/main" id="{7A297885-C356-B251-425B-33EB84C728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8" name="AutoShape 21">
            <a:extLst>
              <a:ext uri="{FF2B5EF4-FFF2-40B4-BE49-F238E27FC236}">
                <a16:creationId xmlns:a16="http://schemas.microsoft.com/office/drawing/2014/main" id="{39A940AB-C659-9249-5576-2AAF5DF818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9" name="AutoShape 22">
            <a:extLst>
              <a:ext uri="{FF2B5EF4-FFF2-40B4-BE49-F238E27FC236}">
                <a16:creationId xmlns:a16="http://schemas.microsoft.com/office/drawing/2014/main" id="{07BA6FCE-1365-0B48-B0F6-F308B95F98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0" name="AutoShape 23">
            <a:extLst>
              <a:ext uri="{FF2B5EF4-FFF2-40B4-BE49-F238E27FC236}">
                <a16:creationId xmlns:a16="http://schemas.microsoft.com/office/drawing/2014/main" id="{81BE1F3A-FA80-4921-FADE-E50F2C522A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1" name="AutoShape 24">
            <a:extLst>
              <a:ext uri="{FF2B5EF4-FFF2-40B4-BE49-F238E27FC236}">
                <a16:creationId xmlns:a16="http://schemas.microsoft.com/office/drawing/2014/main" id="{FF9AE1E0-7939-E525-D561-B382FFE39E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2" name="AutoShape 25">
            <a:extLst>
              <a:ext uri="{FF2B5EF4-FFF2-40B4-BE49-F238E27FC236}">
                <a16:creationId xmlns:a16="http://schemas.microsoft.com/office/drawing/2014/main" id="{08E2A74A-77CB-8B85-22DD-E45D705549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3" name="AutoShape 26">
            <a:extLst>
              <a:ext uri="{FF2B5EF4-FFF2-40B4-BE49-F238E27FC236}">
                <a16:creationId xmlns:a16="http://schemas.microsoft.com/office/drawing/2014/main" id="{53A54573-79B3-7EEB-1ECF-9DED7CF5AC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4" name="AutoShape 27">
            <a:extLst>
              <a:ext uri="{FF2B5EF4-FFF2-40B4-BE49-F238E27FC236}">
                <a16:creationId xmlns:a16="http://schemas.microsoft.com/office/drawing/2014/main" id="{34552E6D-1148-966D-D97A-5D49C42D94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5" name="AutoShape 28">
            <a:extLst>
              <a:ext uri="{FF2B5EF4-FFF2-40B4-BE49-F238E27FC236}">
                <a16:creationId xmlns:a16="http://schemas.microsoft.com/office/drawing/2014/main" id="{F138EF10-A3BC-64D9-F116-91BB86E10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6" name="AutoShape 29">
            <a:extLst>
              <a:ext uri="{FF2B5EF4-FFF2-40B4-BE49-F238E27FC236}">
                <a16:creationId xmlns:a16="http://schemas.microsoft.com/office/drawing/2014/main" id="{DB947835-84FF-46F3-BAD4-C24B99CE81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9C3BF9AB-E238-03CF-99E6-CF572E5E2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47483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Guía Estudiante - Definición Proyecto APT Fase 1múltiples plataformas, garantizando su estabilidad, escalabilidad y rendimiento.Desarrollar el Sistema de Juego de Cartas:● Implementar mecánicas de juego que permitan a los jugadores competir utilizando cartas con diferentes habilidades y estrategias, asegurando una experiencia de juego equilibrada y atractiva.Optimizar la Experiencia de Usuario en Diversos Dispositivos:● Asegurar que el juego ofrezca una experiencia fluida y accesible tanto en dispositivos móviles como en PCs, mediante pruebas y ajustes continuos en la interfaz y el rendimiento.Desarrollar y Mantener el Contenido del Juego:● Crear el contenido del juego, incluyendo cartas, diseño del campo</a:t>
            </a:r>
            <a:b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</a:b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03996CB5-20D7-0453-F9DE-90ADC9A99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47483647"/>
            <a:ext cx="12192000" cy="45720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Diseñar e Implementar la Arquitectura del Juego:● Crear una estructura técnica que soporte el videojuego en </a:t>
            </a:r>
            <a:endParaRPr kumimoji="0" lang="es-CL" altLang="es-CL" sz="12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AutoShape 32">
            <a:extLst>
              <a:ext uri="{FF2B5EF4-FFF2-40B4-BE49-F238E27FC236}">
                <a16:creationId xmlns:a16="http://schemas.microsoft.com/office/drawing/2014/main" id="{F5AB7AB6-28D8-97F4-787B-24C5A5854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0" name="AutoShape 33">
            <a:extLst>
              <a:ext uri="{FF2B5EF4-FFF2-40B4-BE49-F238E27FC236}">
                <a16:creationId xmlns:a16="http://schemas.microsoft.com/office/drawing/2014/main" id="{14A7163D-EEFC-A7E7-69B3-FB189EFD8E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1" name="AutoShape 34">
            <a:extLst>
              <a:ext uri="{FF2B5EF4-FFF2-40B4-BE49-F238E27FC236}">
                <a16:creationId xmlns:a16="http://schemas.microsoft.com/office/drawing/2014/main" id="{0B0DC8A5-489E-2B3B-1FB7-64EF5989BC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2" name="AutoShape 35">
            <a:extLst>
              <a:ext uri="{FF2B5EF4-FFF2-40B4-BE49-F238E27FC236}">
                <a16:creationId xmlns:a16="http://schemas.microsoft.com/office/drawing/2014/main" id="{8ABC7224-1C36-7C81-A59F-4C80CF245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3" name="AutoShape 36">
            <a:extLst>
              <a:ext uri="{FF2B5EF4-FFF2-40B4-BE49-F238E27FC236}">
                <a16:creationId xmlns:a16="http://schemas.microsoft.com/office/drawing/2014/main" id="{5FDADBF4-23FD-0EAB-C653-DAB091535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4" name="AutoShape 37">
            <a:extLst>
              <a:ext uri="{FF2B5EF4-FFF2-40B4-BE49-F238E27FC236}">
                <a16:creationId xmlns:a16="http://schemas.microsoft.com/office/drawing/2014/main" id="{2D7F064D-E4EB-8B5C-865C-2501DC9917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5" name="AutoShape 38">
            <a:extLst>
              <a:ext uri="{FF2B5EF4-FFF2-40B4-BE49-F238E27FC236}">
                <a16:creationId xmlns:a16="http://schemas.microsoft.com/office/drawing/2014/main" id="{FA529CD7-54F1-6929-F43E-6E1195E246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6" name="AutoShape 39">
            <a:extLst>
              <a:ext uri="{FF2B5EF4-FFF2-40B4-BE49-F238E27FC236}">
                <a16:creationId xmlns:a16="http://schemas.microsoft.com/office/drawing/2014/main" id="{1B3593F1-F12E-5690-5CFE-E1EEBC90E7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7" name="AutoShape 40">
            <a:extLst>
              <a:ext uri="{FF2B5EF4-FFF2-40B4-BE49-F238E27FC236}">
                <a16:creationId xmlns:a16="http://schemas.microsoft.com/office/drawing/2014/main" id="{0EB7D0E9-5C0D-5F9D-A6E0-570DDF612E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8" name="AutoShape 41">
            <a:extLst>
              <a:ext uri="{FF2B5EF4-FFF2-40B4-BE49-F238E27FC236}">
                <a16:creationId xmlns:a16="http://schemas.microsoft.com/office/drawing/2014/main" id="{52AE431E-B296-061B-A3E6-34C922E9C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49" name="AutoShape 42">
            <a:extLst>
              <a:ext uri="{FF2B5EF4-FFF2-40B4-BE49-F238E27FC236}">
                <a16:creationId xmlns:a16="http://schemas.microsoft.com/office/drawing/2014/main" id="{7D61DC9F-3B32-5272-FAFB-1AC1A6DF1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0" name="AutoShape 43">
            <a:extLst>
              <a:ext uri="{FF2B5EF4-FFF2-40B4-BE49-F238E27FC236}">
                <a16:creationId xmlns:a16="http://schemas.microsoft.com/office/drawing/2014/main" id="{BCC2096D-E09A-24C3-781B-C7EFC782AF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1" name="AutoShape 44">
            <a:extLst>
              <a:ext uri="{FF2B5EF4-FFF2-40B4-BE49-F238E27FC236}">
                <a16:creationId xmlns:a16="http://schemas.microsoft.com/office/drawing/2014/main" id="{544C3BAA-A863-E293-0156-F6F14EF84D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404C821B-CB63-5236-35C3-3F894A361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47483647"/>
            <a:ext cx="12192000" cy="45720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2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Guía Estudiante - Definición Proyecto APT Fase 1múltiples plataformas, garantizando su estabilidad, escalabilidad y rendimiento.Desarrollar el Sistema de Juego de Cartas:● Implementar mecánicas de juego que permitan a los jugadores competir utilizando cartas con diferentes habilidades y estrategias, asegurando una experiencia de juego equilibrada y atractiva.Optimizar la Experiencia de Usuario en Diversos Dispositivos:● Asegurar que el juego ofrezca una experiencia fluida y accesible tanto en dispositivos móviles como en PCs, mediante pruebas y ajustes continuos en la interfaz y el rendimiento.Desarrollar y Mantener el Contenido del Juego:● Crear el contenido del juego, incluyendo cartas, diseño del campode juego y el diseño de interfaz gráfica (GUI)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6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EAF07436-14CB-62B8-C13C-77AF9272E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99953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A024385-A89E-EFEA-8424-CF399240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8FCB7D7-BE3F-FE11-B370-B4125F8D9B61}"/>
              </a:ext>
            </a:extLst>
          </p:cNvPr>
          <p:cNvSpPr txBox="1"/>
          <p:nvPr/>
        </p:nvSpPr>
        <p:spPr>
          <a:xfrm>
            <a:off x="112144" y="1066801"/>
            <a:ext cx="52707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Objetivos específicos</a:t>
            </a:r>
            <a:endParaRPr lang="es-CL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76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3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2875002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Alcances del proyecto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378AF3B-FEB9-A2A4-8D3A-346EC27A5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5" y="1638871"/>
            <a:ext cx="184731" cy="80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E6E1BE8-0E42-799B-C47D-1B589DBE5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61336"/>
              </p:ext>
            </p:extLst>
          </p:nvPr>
        </p:nvGraphicFramePr>
        <p:xfrm>
          <a:off x="1096992" y="185180"/>
          <a:ext cx="9998016" cy="6487640"/>
        </p:xfrm>
        <a:graphic>
          <a:graphicData uri="http://schemas.openxmlformats.org/drawingml/2006/table">
            <a:tbl>
              <a:tblPr/>
              <a:tblGrid>
                <a:gridCol w="2499504">
                  <a:extLst>
                    <a:ext uri="{9D8B030D-6E8A-4147-A177-3AD203B41FA5}">
                      <a16:colId xmlns:a16="http://schemas.microsoft.com/office/drawing/2014/main" val="2564224357"/>
                    </a:ext>
                  </a:extLst>
                </a:gridCol>
                <a:gridCol w="2499504">
                  <a:extLst>
                    <a:ext uri="{9D8B030D-6E8A-4147-A177-3AD203B41FA5}">
                      <a16:colId xmlns:a16="http://schemas.microsoft.com/office/drawing/2014/main" val="698745498"/>
                    </a:ext>
                  </a:extLst>
                </a:gridCol>
                <a:gridCol w="2499504">
                  <a:extLst>
                    <a:ext uri="{9D8B030D-6E8A-4147-A177-3AD203B41FA5}">
                      <a16:colId xmlns:a16="http://schemas.microsoft.com/office/drawing/2014/main" val="3685035196"/>
                    </a:ext>
                  </a:extLst>
                </a:gridCol>
                <a:gridCol w="2499504">
                  <a:extLst>
                    <a:ext uri="{9D8B030D-6E8A-4147-A177-3AD203B41FA5}">
                      <a16:colId xmlns:a16="http://schemas.microsoft.com/office/drawing/2014/main" val="3031696154"/>
                    </a:ext>
                  </a:extLst>
                </a:gridCol>
              </a:tblGrid>
              <a:tr h="1104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1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ID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1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Nombre Requerimiento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1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Tipo de Requerimiento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1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Descripción Requerimiento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51873350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R001</a:t>
                      </a:r>
                      <a:endParaRPr lang="es-CL" sz="1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Duelos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Funcional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Permitir enfrentamientos estratégicos de dos jugadores, con un flujo de turno y manejo de cartas y recursos bien definidos.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4044613"/>
                  </a:ext>
                </a:extLst>
              </a:tr>
              <a:tr h="4792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R002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Mecánica De Mazo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Funcional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Implementar un mazo preconfigurado de 30 cartas por jugador, con la capacidad de repartir 5 cartas al inicio del juego y mecánicas de robo y descarte aleatorio.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68088142"/>
                  </a:ext>
                </a:extLst>
              </a:tr>
              <a:tr h="4792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R003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Sistema de combate automático</a:t>
                      </a:r>
                      <a:endParaRPr lang="es-CL" sz="1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Funcional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Los esbirros atacarán automáticamente al final del turno, afectando a los esbirros del oponente o las casillas vacías, lo cual impactará el mazo del defensor.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5377629"/>
                  </a:ext>
                </a:extLst>
              </a:tr>
              <a:tr h="4383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R004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Interacción con cartas</a:t>
                      </a:r>
                      <a:endParaRPr lang="es-CL" sz="1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Funcional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Soportar diferentes tipos de cartas (esbirros, hechizos, apoyo, equipamiento) que tendrán efectos visibles en el campo de batalla y sobre los recursos del jugador.</a:t>
                      </a:r>
                      <a:endParaRPr lang="es-CL" sz="1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97078298"/>
                  </a:ext>
                </a:extLst>
              </a:tr>
              <a:tr h="3973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R005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Condiciones de Victoria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Funcional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Detectar automáticamente cuando un jugador no puede robar más cartas o recibe daño sin cartas en el mazo, declarándose un ganador.</a:t>
                      </a:r>
                      <a:endParaRPr lang="es-CL" sz="1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48666569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R006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Economía de Recursos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Funcional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Implementar un sistema de monedas de plata que limite la cantidad de cartas que un jugador puede jugar por turno.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54639419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R007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Sistema de Partida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Funcional</a:t>
                      </a:r>
                      <a:endParaRPr lang="es-CL" sz="1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Capacidad para crear y gestionar partidas en tiempo real, incluyendo una sala de espera o emparejamiento de jugadores.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28183447"/>
                  </a:ext>
                </a:extLst>
              </a:tr>
              <a:tr h="3153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R008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Interfaz de Batalla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No funcional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Crear un tablero visual donde los jugadores puedan desplegar cartas, ver su mazo, mano, y recursos disponibles.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60623311"/>
                  </a:ext>
                </a:extLst>
              </a:tr>
              <a:tr h="3563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R009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Efectos visuales y sonoros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No funcional</a:t>
                      </a:r>
                      <a:endParaRPr lang="es-CL" sz="110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100" b="0" i="0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</a:rPr>
                        <a:t>Implementar animaciones y efectos de sonido para acciones clave como ataques, jugar cartas, y fin de turno.</a:t>
                      </a:r>
                      <a:endParaRPr lang="es-CL" sz="11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4248" marR="14248" marT="14248" marB="1424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2">
                            <a:lumMod val="60000"/>
                            <a:lumOff val="40000"/>
                            <a:shade val="30000"/>
                            <a:satMod val="115000"/>
                          </a:schemeClr>
                        </a:gs>
                        <a:gs pos="50000">
                          <a:schemeClr val="bg2">
                            <a:lumMod val="60000"/>
                            <a:lumOff val="40000"/>
                            <a:shade val="67500"/>
                            <a:satMod val="115000"/>
                          </a:schemeClr>
                        </a:gs>
                        <a:gs pos="100000">
                          <a:schemeClr val="bg2">
                            <a:lumMod val="60000"/>
                            <a:lumOff val="40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74001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95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DE055F03-A0B9-3ED6-CE1B-FE486FC86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462115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1AC99B6-AB73-B3C4-82FC-9FB1316374A9}"/>
              </a:ext>
            </a:extLst>
          </p:cNvPr>
          <p:cNvSpPr txBox="1"/>
          <p:nvPr/>
        </p:nvSpPr>
        <p:spPr>
          <a:xfrm>
            <a:off x="-103516" y="1192850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Limitaciones del proyecto</a:t>
            </a:r>
          </a:p>
        </p:txBody>
      </p:sp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E809BD3-18EE-9B93-C809-30C8CBA0E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3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7853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1" y="878657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Metodología SCRUM</a:t>
            </a:r>
            <a:endParaRPr lang="es-CL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0190416-73FB-4368-2015-8B359EBA609F}"/>
              </a:ext>
            </a:extLst>
          </p:cNvPr>
          <p:cNvSpPr txBox="1"/>
          <p:nvPr/>
        </p:nvSpPr>
        <p:spPr>
          <a:xfrm>
            <a:off x="1061048" y="1906438"/>
            <a:ext cx="105069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desarrollo del proyecto sigue una metodología ágil, permitiendo iteraciones rápidas y mejoras continúas basadas en pruebas y </a:t>
            </a:r>
            <a:r>
              <a:rPr lang="es-CL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los usuarios. Se llevan a cabo las siguientes etapas:</a:t>
            </a:r>
          </a:p>
          <a:p>
            <a:endParaRPr lang="es-CL" sz="20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Investigación y Planificación: Recopilación de requisitos y diseño inicial de la arquitectura del sistema.</a:t>
            </a:r>
          </a:p>
          <a:p>
            <a:pPr marL="342900" indent="-342900">
              <a:buAutoNum type="arabicPeriod"/>
            </a:pP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Desarrollo de Prototipos: Creación de prototipos del menú del juego y el juego de cartas.</a:t>
            </a:r>
          </a:p>
          <a:p>
            <a:pPr marL="342900" indent="-342900">
              <a:buAutoNum type="arabicPeriod"/>
            </a:pP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Implementación del </a:t>
            </a:r>
            <a:r>
              <a:rPr lang="es-CL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Configuración del servidor y la base de datos.</a:t>
            </a:r>
          </a:p>
          <a:p>
            <a:pPr marL="342900" indent="-342900">
              <a:buAutoNum type="arabicPeriod"/>
            </a:pP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Desarrollo del </a:t>
            </a:r>
            <a:r>
              <a:rPr lang="es-CL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Desarrollo de la interfaz de usuario para el menú y el juego </a:t>
            </a:r>
            <a:r>
              <a:rPr lang="es-CL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decartas</a:t>
            </a: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Pruebas y Ajustes: Pruebas exhaustivas y mejoras basadas en el </a:t>
            </a:r>
            <a:r>
              <a:rPr lang="es-CL" sz="20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recibido.</a:t>
            </a:r>
          </a:p>
          <a:p>
            <a:pPr marL="342900" indent="-342900">
              <a:buAutoNum type="arabicPeriod"/>
            </a:pPr>
            <a:r>
              <a:rPr lang="es-CL" sz="2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Documentación y Presentación: Creación de documentación técnica y preparación de una demo funcional para la presentación del proyecto</a:t>
            </a:r>
            <a:endParaRPr lang="es-CL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19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Override1.xml><?xml version="1.0" encoding="utf-8"?>
<a:themeOverride xmlns:a="http://schemas.openxmlformats.org/drawingml/2006/main">
  <a:clrScheme name="Celestial">
    <a:dk1>
      <a:sysClr val="windowText" lastClr="000000"/>
    </a:dk1>
    <a:lt1>
      <a:sysClr val="window" lastClr="FFFFFF"/>
    </a:lt1>
    <a:dk2>
      <a:srgbClr val="16476F"/>
    </a:dk2>
    <a:lt2>
      <a:srgbClr val="EBEBEB"/>
    </a:lt2>
    <a:accent1>
      <a:srgbClr val="E5B458"/>
    </a:accent1>
    <a:accent2>
      <a:srgbClr val="F77754"/>
    </a:accent2>
    <a:accent3>
      <a:srgbClr val="D8507E"/>
    </a:accent3>
    <a:accent4>
      <a:srgbClr val="BC70EE"/>
    </a:accent4>
    <a:accent5>
      <a:srgbClr val="3CA2E2"/>
    </a:accent5>
    <a:accent6>
      <a:srgbClr val="91BF77"/>
    </a:accent6>
    <a:hlink>
      <a:srgbClr val="71DDAB"/>
    </a:hlink>
    <a:folHlink>
      <a:srgbClr val="A6E4C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</TotalTime>
  <Words>1244</Words>
  <Application>Microsoft Office PowerPoint</Application>
  <PresentationFormat>Panorámica</PresentationFormat>
  <Paragraphs>105</Paragraphs>
  <Slides>19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Open Sans</vt:lpstr>
      <vt:lpstr>Silver Charm Duo</vt:lpstr>
      <vt:lpstr>Celestial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Gervasio Herrera</cp:lastModifiedBy>
  <cp:revision>6</cp:revision>
  <dcterms:created xsi:type="dcterms:W3CDTF">2023-10-28T21:12:11Z</dcterms:created>
  <dcterms:modified xsi:type="dcterms:W3CDTF">2024-10-15T22:19:58Z</dcterms:modified>
</cp:coreProperties>
</file>